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8" r:id="rId3"/>
    <p:sldId id="289" r:id="rId4"/>
    <p:sldId id="290" r:id="rId5"/>
    <p:sldId id="291" r:id="rId6"/>
    <p:sldId id="292" r:id="rId7"/>
    <p:sldId id="293" r:id="rId8"/>
    <p:sldId id="287" r:id="rId9"/>
  </p:sldIdLst>
  <p:sldSz cx="12192000" cy="6858000"/>
  <p:notesSz cx="6858000" cy="9144000"/>
  <p:photoAlbum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09632-7380-43F6-8D06-781AB95B9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9DE1D-E68C-4E37-BF74-946E1846C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D7716-50F2-481D-97B9-D9FB845A1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996A-C331-4B00-AC83-8ABECEB87BDE}" type="datetimeFigureOut">
              <a:rPr lang="bg-BG" smtClean="0"/>
              <a:t>10.7.2026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414CC-76C9-46F5-9064-259D4464B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25D1C-8D6E-423A-A1BA-94D98F2D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04E-F1AD-4D37-99E9-155CCCB6D2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7034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F9F80-D368-40FB-8635-214921D1C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C0223-71A0-4D0F-8F3B-1E759459D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B7E7C-E26C-46FB-9B20-D2B5A14F1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996A-C331-4B00-AC83-8ABECEB87BDE}" type="datetimeFigureOut">
              <a:rPr lang="bg-BG" smtClean="0"/>
              <a:t>10.7.2026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198C2-8902-4172-90FA-66A67FA9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30531-5EF3-4280-A2C8-4ED6E0DC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04E-F1AD-4D37-99E9-155CCCB6D2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1941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B4A946-5432-4D08-AE4B-17520FEC5F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80E2E-8682-47CD-B54F-1BC7572F4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1FAF2-2A6A-42FC-ABA3-DD23753BA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996A-C331-4B00-AC83-8ABECEB87BDE}" type="datetimeFigureOut">
              <a:rPr lang="bg-BG" smtClean="0"/>
              <a:t>10.7.2026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C7A65-A254-4854-9413-B6AE0E0F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75466-D6E1-4F23-BFFC-B4EF00828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04E-F1AD-4D37-99E9-155CCCB6D2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1354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59765-2876-450D-99CF-D4D4FDACE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D978-F643-4532-B12C-46D294753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B8DA9-DC99-4C8E-BFCD-BC458028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996A-C331-4B00-AC83-8ABECEB87BDE}" type="datetimeFigureOut">
              <a:rPr lang="bg-BG" smtClean="0"/>
              <a:t>10.7.2026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FC0A5-519C-423E-B29E-D8CD56906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5589D-5F22-4E12-A2F6-B2A036514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04E-F1AD-4D37-99E9-155CCCB6D2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6285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1BA0D-E92E-4306-8E60-ED4919239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5548C-E05E-4F1A-A496-CCF85411D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6131B-A812-406B-884E-4C7837C5E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996A-C331-4B00-AC83-8ABECEB87BDE}" type="datetimeFigureOut">
              <a:rPr lang="bg-BG" smtClean="0"/>
              <a:t>10.7.2026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D7192-F986-4CD8-901E-6F8C1A52C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065EE-1011-465E-B339-70B14E04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04E-F1AD-4D37-99E9-155CCCB6D2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4164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6BDC7-287A-49DE-A1A3-8D5A0DB97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363EE-8BA0-40A8-B53A-425F95C40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DF570-EF15-42D0-B4BB-1E585C50C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5DB85-6D92-494E-B4FB-922D2F00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996A-C331-4B00-AC83-8ABECEB87BDE}" type="datetimeFigureOut">
              <a:rPr lang="bg-BG" smtClean="0"/>
              <a:t>10.7.2026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44238-D27B-4E9B-B045-6A78FF4E1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5E1F0-2108-481B-857E-07E7804D1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04E-F1AD-4D37-99E9-155CCCB6D2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47123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F8E69-3F66-46A5-9913-78E9D1C17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41A9A-2624-4DD2-BF5E-1989BB622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09505-BE46-4EE7-BAEC-8E0C02C26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197274-3C87-4E33-849B-2C4663668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89B059-A077-4CBE-B07A-A5E5F5AAE6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E25B30-D1A8-4009-8EDB-49AD1FE64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996A-C331-4B00-AC83-8ABECEB87BDE}" type="datetimeFigureOut">
              <a:rPr lang="bg-BG" smtClean="0"/>
              <a:t>10.7.2026 г.</a:t>
            </a:fld>
            <a:endParaRPr lang="bg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6FD22-AE99-40B8-82F5-A049A091B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3A7978-DA89-4E83-A6FA-F54F9E18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04E-F1AD-4D37-99E9-155CCCB6D2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5050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D131-1E03-4D5E-B3BD-48D4D9040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0626DE-4A53-4759-A230-7EDB1BE58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996A-C331-4B00-AC83-8ABECEB87BDE}" type="datetimeFigureOut">
              <a:rPr lang="bg-BG" smtClean="0"/>
              <a:t>10.7.2026 г.</a:t>
            </a:fld>
            <a:endParaRPr lang="bg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C2BB6A-5D48-41DC-A699-0A430D8EB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24AEF-EFFA-42BE-8574-2A90DBFF4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04E-F1AD-4D37-99E9-155CCCB6D2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86692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B80D26-27AF-483E-99A5-6587921B5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996A-C331-4B00-AC83-8ABECEB87BDE}" type="datetimeFigureOut">
              <a:rPr lang="bg-BG" smtClean="0"/>
              <a:t>10.7.2026 г.</a:t>
            </a:fld>
            <a:endParaRPr lang="bg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ECD5C2-707B-4496-A705-9F209EE95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4A7D8-8BAF-49EE-827B-46ADA4487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04E-F1AD-4D37-99E9-155CCCB6D2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6009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54524-1758-4FD2-A301-BB87FBCCB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0BC03-27DB-45C1-8BE1-8C6F0ACA0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B2896-5676-4A16-8E90-7EB901C35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E7EFCA-9AA5-4314-826A-32754E6FE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996A-C331-4B00-AC83-8ABECEB87BDE}" type="datetimeFigureOut">
              <a:rPr lang="bg-BG" smtClean="0"/>
              <a:t>10.7.2026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7344F-AEB9-41A7-A3AF-2263DE7FA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92F31-437B-484D-9858-9D2538ADF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04E-F1AD-4D37-99E9-155CCCB6D2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7586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DC653-7838-4F70-AB3F-74398C17D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D7AD65-3C10-4C08-8B93-033432AAF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A77DCF-515F-41B8-B3EA-33DF193B4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67772-4880-47DE-AF48-F01A4E666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996A-C331-4B00-AC83-8ABECEB87BDE}" type="datetimeFigureOut">
              <a:rPr lang="bg-BG" smtClean="0"/>
              <a:t>10.7.2026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E38A4-E89B-4B0B-A65B-4B01717B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6E839-5D27-4C86-BE53-418F4372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104E-F1AD-4D37-99E9-155CCCB6D2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8107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186697-DA87-41A2-A587-BF755313D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408E4-2552-43DF-A93C-5C960BBCA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5C2E6-9588-46D8-BD7B-B8D67D5D4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4996A-C331-4B00-AC83-8ABECEB87BDE}" type="datetimeFigureOut">
              <a:rPr lang="bg-BG" smtClean="0"/>
              <a:t>10.7.2026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1A825-C866-4F2C-A8E9-B45412396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62EA8-A80D-4124-B93C-E6E075059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3104E-F1AD-4D37-99E9-155CCCB6D2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38047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76">
            <a:extLst>
              <a:ext uri="{FF2B5EF4-FFF2-40B4-BE49-F238E27FC236}">
                <a16:creationId xmlns:a16="http://schemas.microsoft.com/office/drawing/2014/main" id="{52EC2AFF-98DA-4F1A-BA57-766DE5EE74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3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8"/>
    </mc:Choice>
    <mc:Fallback>
      <p:transition spd="slow" advTm="715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85">
            <a:extLst>
              <a:ext uri="{FF2B5EF4-FFF2-40B4-BE49-F238E27FC236}">
                <a16:creationId xmlns:a16="http://schemas.microsoft.com/office/drawing/2014/main" id="{B787056E-B125-4828-84B6-3D5C664C06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6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5"/>
    </mc:Choice>
    <mc:Fallback>
      <p:transition spd="slow" advTm="535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74">
            <a:extLst>
              <a:ext uri="{FF2B5EF4-FFF2-40B4-BE49-F238E27FC236}">
                <a16:creationId xmlns:a16="http://schemas.microsoft.com/office/drawing/2014/main" id="{6D5A063B-DF7B-43C8-9818-FE1B6D576A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1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0"/>
    </mc:Choice>
    <mc:Fallback>
      <p:transition spd="slow" advTm="182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87">
            <a:extLst>
              <a:ext uri="{FF2B5EF4-FFF2-40B4-BE49-F238E27FC236}">
                <a16:creationId xmlns:a16="http://schemas.microsoft.com/office/drawing/2014/main" id="{5D66CFDB-1623-4A42-8503-586B7D3323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79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3"/>
    </mc:Choice>
    <mc:Fallback>
      <p:transition spd="slow" advTm="339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83">
            <a:extLst>
              <a:ext uri="{FF2B5EF4-FFF2-40B4-BE49-F238E27FC236}">
                <a16:creationId xmlns:a16="http://schemas.microsoft.com/office/drawing/2014/main" id="{8C5E5F44-61F7-4719-8725-0A7F2C2A62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1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88">
            <a:extLst>
              <a:ext uri="{FF2B5EF4-FFF2-40B4-BE49-F238E27FC236}">
                <a16:creationId xmlns:a16="http://schemas.microsoft.com/office/drawing/2014/main" id="{4E0E8539-6EFF-4D49-A02E-386F493032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69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93">
            <a:extLst>
              <a:ext uri="{FF2B5EF4-FFF2-40B4-BE49-F238E27FC236}">
                <a16:creationId xmlns:a16="http://schemas.microsoft.com/office/drawing/2014/main" id="{A8D389D2-3B43-4933-B435-DE1D8F2630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41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296">
            <a:extLst>
              <a:ext uri="{FF2B5EF4-FFF2-40B4-BE49-F238E27FC236}">
                <a16:creationId xmlns:a16="http://schemas.microsoft.com/office/drawing/2014/main" id="{86ACED0A-5CC8-4FE0-B24C-9E20765C86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4972" y="-32657"/>
            <a:ext cx="6923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4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2026-07-10T07:43:11Z</dcterms:created>
  <dcterms:modified xsi:type="dcterms:W3CDTF">2026-07-10T07:53:05Z</dcterms:modified>
</cp:coreProperties>
</file>