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6.6.2022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328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7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Презентация на цял екран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2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Зори Карчева</dc:creator>
  <cp:lastModifiedBy>W10X64_1903</cp:lastModifiedBy>
  <cp:revision>1</cp:revision>
  <dcterms:created xsi:type="dcterms:W3CDTF">2022-06-05T18:56:46Z</dcterms:created>
  <dcterms:modified xsi:type="dcterms:W3CDTF">2022-06-06T07:39:55Z</dcterms:modified>
</cp:coreProperties>
</file>