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8" r:id="rId4"/>
    <p:sldId id="275" r:id="rId5"/>
    <p:sldId id="258" r:id="rId6"/>
    <p:sldId id="261" r:id="rId7"/>
    <p:sldId id="262" r:id="rId8"/>
    <p:sldId id="263" r:id="rId9"/>
    <p:sldId id="281" r:id="rId10"/>
    <p:sldId id="282" r:id="rId11"/>
    <p:sldId id="264" r:id="rId12"/>
    <p:sldId id="280" r:id="rId13"/>
    <p:sldId id="274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15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13947-1890-4BD5-9EFF-2E1452CD2465}" type="datetimeFigureOut">
              <a:rPr lang="bg-BG" smtClean="0"/>
              <a:pPr/>
              <a:t>6.6.2022 г.</a:t>
            </a:fld>
            <a:endParaRPr lang="bg-BG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72CFE-91FD-4F37-8201-09100E502595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1244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928-6513-4DB3-A922-1A466C23FC75}" type="datetimeFigureOut">
              <a:rPr lang="bg-BG" smtClean="0"/>
              <a:pPr/>
              <a:t>6.6.2022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AC0-9C93-4EFA-8F7B-8BD240D7AD47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2893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928-6513-4DB3-A922-1A466C23FC75}" type="datetimeFigureOut">
              <a:rPr lang="bg-BG" smtClean="0"/>
              <a:pPr/>
              <a:t>6.6.2022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AC0-9C93-4EFA-8F7B-8BD240D7AD47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4237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928-6513-4DB3-A922-1A466C23FC75}" type="datetimeFigureOut">
              <a:rPr lang="bg-BG" smtClean="0"/>
              <a:pPr/>
              <a:t>6.6.2022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AC0-9C93-4EFA-8F7B-8BD240D7AD47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9174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928-6513-4DB3-A922-1A466C23FC75}" type="datetimeFigureOut">
              <a:rPr lang="bg-BG" smtClean="0"/>
              <a:pPr/>
              <a:t>6.6.2022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AC0-9C93-4EFA-8F7B-8BD240D7AD47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1367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928-6513-4DB3-A922-1A466C23FC75}" type="datetimeFigureOut">
              <a:rPr lang="bg-BG" smtClean="0"/>
              <a:pPr/>
              <a:t>6.6.2022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AC0-9C93-4EFA-8F7B-8BD240D7AD47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7843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928-6513-4DB3-A922-1A466C23FC75}" type="datetimeFigureOut">
              <a:rPr lang="bg-BG" smtClean="0"/>
              <a:pPr/>
              <a:t>6.6.2022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AC0-9C93-4EFA-8F7B-8BD240D7AD47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0403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928-6513-4DB3-A922-1A466C23FC75}" type="datetimeFigureOut">
              <a:rPr lang="bg-BG" smtClean="0"/>
              <a:pPr/>
              <a:t>6.6.2022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AC0-9C93-4EFA-8F7B-8BD240D7AD47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7767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928-6513-4DB3-A922-1A466C23FC75}" type="datetimeFigureOut">
              <a:rPr lang="bg-BG" smtClean="0"/>
              <a:pPr/>
              <a:t>6.6.2022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AC0-9C93-4EFA-8F7B-8BD240D7AD47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5474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928-6513-4DB3-A922-1A466C23FC75}" type="datetimeFigureOut">
              <a:rPr lang="bg-BG" smtClean="0"/>
              <a:pPr/>
              <a:t>6.6.2022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AC0-9C93-4EFA-8F7B-8BD240D7AD47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6375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928-6513-4DB3-A922-1A466C23FC75}" type="datetimeFigureOut">
              <a:rPr lang="bg-BG" smtClean="0"/>
              <a:pPr/>
              <a:t>6.6.2022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AC0-9C93-4EFA-8F7B-8BD240D7AD47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2965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928-6513-4DB3-A922-1A466C23FC75}" type="datetimeFigureOut">
              <a:rPr lang="bg-BG" smtClean="0"/>
              <a:pPr/>
              <a:t>6.6.2022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AC0-9C93-4EFA-8F7B-8BD240D7AD47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3347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D8928-6513-4DB3-A922-1A466C23FC75}" type="datetimeFigureOut">
              <a:rPr lang="bg-BG" smtClean="0"/>
              <a:pPr/>
              <a:t>6.6.2022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2AC0-9C93-4EFA-8F7B-8BD240D7AD47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6597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4536504"/>
          </a:xfrm>
        </p:spPr>
        <p:txBody>
          <a:bodyPr>
            <a:normAutofit/>
          </a:bodyPr>
          <a:lstStyle/>
          <a:p>
            <a:r>
              <a:rPr lang="bg-BG" sz="3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BG05M20P001-2.011-0001</a:t>
            </a:r>
            <a:b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“Подкрепа за успех”</a:t>
            </a:r>
            <a:r>
              <a:rPr lang="bg-BG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“Добри практики с родителите”</a:t>
            </a:r>
            <a:r>
              <a:rPr lang="bg-BG" sz="3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bg-BG" sz="3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bg-BG" sz="3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b="12131"/>
          <a:stretch>
            <a:fillRect/>
          </a:stretch>
        </p:blipFill>
        <p:spPr bwMode="auto">
          <a:xfrm>
            <a:off x="12479" y="167795"/>
            <a:ext cx="26003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1708" y="219388"/>
            <a:ext cx="8270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3" y="226983"/>
            <a:ext cx="1998411" cy="77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https://registarnauchilishtata.com/s/Sou-Otets-Paisiy-Lom-1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993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36" y="260648"/>
            <a:ext cx="4550634" cy="34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4536504" cy="304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7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bg-BG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1400" dirty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1400" dirty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1400" dirty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1400" dirty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1400" dirty="0">
                <a:latin typeface="Times New Roman" pitchFamily="18" charset="0"/>
                <a:cs typeface="Times New Roman" pitchFamily="18" charset="0"/>
              </a:rPr>
            </a:br>
            <a:r>
              <a:rPr lang="bg-BG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1400" dirty="0">
                <a:latin typeface="Times New Roman" pitchFamily="18" charset="0"/>
                <a:cs typeface="Times New Roman" pitchFamily="18" charset="0"/>
              </a:rPr>
            </a:br>
            <a:endParaRPr lang="bg-BG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C3F37BF-D69B-4392-84EF-AEDE226E9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b="12131"/>
          <a:stretch>
            <a:fillRect/>
          </a:stretch>
        </p:blipFill>
        <p:spPr bwMode="auto">
          <a:xfrm>
            <a:off x="107504" y="236352"/>
            <a:ext cx="26003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3977"/>
            <a:ext cx="8270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2139" y="236352"/>
            <a:ext cx="21304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E:\Отец Паисий\Техник озеленител\284450955_530678072054553_6267838195391441095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8884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2" y="4676872"/>
            <a:ext cx="3992558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76872"/>
            <a:ext cx="3888432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1907704" y="1286589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професионално ориентиране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2" y="2060848"/>
            <a:ext cx="3992558" cy="248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3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03648" y="1628800"/>
            <a:ext cx="6336704" cy="2304256"/>
          </a:xfrm>
        </p:spPr>
        <p:txBody>
          <a:bodyPr>
            <a:normAutofit fontScale="90000"/>
          </a:bodyPr>
          <a:lstStyle/>
          <a:p>
            <a:r>
              <a:rPr lang="bg-BG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bg-BG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Какво можем повече:</a:t>
            </a:r>
            <a:br>
              <a:rPr lang="bg-BG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bg-BG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b="12131"/>
          <a:stretch>
            <a:fillRect/>
          </a:stretch>
        </p:blipFill>
        <p:spPr bwMode="auto">
          <a:xfrm>
            <a:off x="0" y="692696"/>
            <a:ext cx="26003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836712"/>
            <a:ext cx="8270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92696"/>
            <a:ext cx="21304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ово поле 1"/>
          <p:cNvSpPr txBox="1"/>
          <p:nvPr/>
        </p:nvSpPr>
        <p:spPr>
          <a:xfrm>
            <a:off x="827584" y="3212976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Идентифициране на рисковите семейства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Създаване на профил на семейството и проследяване на всеки казус, за да може да се работи превантивно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Развиване на личен план за всяко дете в риск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Да създадем условия децата да се запознаят с новите условия (възможности за професионална реализация, лично развитие, нов контекст). В момента има нов контекст, в който децата не търсят реализация в България.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Личен план за развитие за всяко дете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861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920880" cy="4752528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Благодаря за вниманието!</a:t>
            </a:r>
            <a:endParaRPr lang="bg-BG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b="12131"/>
          <a:stretch>
            <a:fillRect/>
          </a:stretch>
        </p:blipFill>
        <p:spPr bwMode="auto">
          <a:xfrm>
            <a:off x="0" y="692696"/>
            <a:ext cx="26003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836712"/>
            <a:ext cx="8270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92696"/>
            <a:ext cx="21304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932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2240" y="2492896"/>
            <a:ext cx="23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bg-BG" b="1" dirty="0">
              <a:solidFill>
                <a:srgbClr val="0070C0"/>
              </a:solidFill>
            </a:endParaRPr>
          </a:p>
          <a:p>
            <a:endParaRPr lang="bg-BG" b="1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229209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Контейнер за съдържание 8"/>
          <p:cNvSpPr>
            <a:spLocks noGrp="1"/>
          </p:cNvSpPr>
          <p:nvPr>
            <p:ph idx="1"/>
          </p:nvPr>
        </p:nvSpPr>
        <p:spPr>
          <a:xfrm>
            <a:off x="2214546" y="768648"/>
            <a:ext cx="4445686" cy="121825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Профил на СУ,,Отец Паисий”-гр.Лом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b="12131"/>
          <a:stretch>
            <a:fillRect/>
          </a:stretch>
        </p:blipFill>
        <p:spPr bwMode="auto">
          <a:xfrm>
            <a:off x="16970" y="271215"/>
            <a:ext cx="26003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2208" y="326777"/>
            <a:ext cx="8270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26777"/>
            <a:ext cx="21304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7"/>
            <a:ext cx="3865571" cy="247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5" y="2081010"/>
            <a:ext cx="3528392" cy="2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3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229209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794519"/>
          </a:xfrm>
        </p:spPr>
        <p:txBody>
          <a:bodyPr>
            <a:normAutofit fontScale="90000"/>
          </a:bodyPr>
          <a:lstStyle/>
          <a:p>
            <a:r>
              <a:rPr lang="bg-BG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bg-BG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bg-BG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7088" y="288322"/>
            <a:ext cx="21304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992" y="263681"/>
            <a:ext cx="8270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 b="12131"/>
          <a:stretch>
            <a:fillRect/>
          </a:stretch>
        </p:blipFill>
        <p:spPr bwMode="auto">
          <a:xfrm>
            <a:off x="107504" y="280385"/>
            <a:ext cx="26003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4" y="2237984"/>
            <a:ext cx="2534509" cy="310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89525"/>
            <a:ext cx="29384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51" y="2204864"/>
            <a:ext cx="324326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5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27584" y="1039332"/>
            <a:ext cx="7772400" cy="864096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Принципи и подходи </a:t>
            </a:r>
            <a:endParaRPr lang="bg-BG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b="12131"/>
          <a:stretch>
            <a:fillRect/>
          </a:stretch>
        </p:blipFill>
        <p:spPr bwMode="auto">
          <a:xfrm>
            <a:off x="107504" y="204307"/>
            <a:ext cx="26003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992" y="307494"/>
            <a:ext cx="8270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07494"/>
            <a:ext cx="21304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ово поле 1"/>
          <p:cNvSpPr txBox="1"/>
          <p:nvPr/>
        </p:nvSpPr>
        <p:spPr>
          <a:xfrm>
            <a:off x="683568" y="19888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нагласите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63689" y="238023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Респект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683568" y="281228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връзки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ангажиране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683568" y="357301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Ангажиране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727026" y="4077072"/>
            <a:ext cx="704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условия за взаимодействие и развитие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2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229209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0" y="1196752"/>
            <a:ext cx="4680520" cy="864096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Дейности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000" dirty="0" smtClean="0">
                <a:latin typeface="Times New Roman" pitchFamily="18" charset="0"/>
                <a:cs typeface="Times New Roman" pitchFamily="18" charset="0"/>
              </a:rPr>
            </a:b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48901"/>
            <a:ext cx="21304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92557"/>
            <a:ext cx="8270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 b="12131"/>
          <a:stretch>
            <a:fillRect/>
          </a:stretch>
        </p:blipFill>
        <p:spPr bwMode="auto">
          <a:xfrm>
            <a:off x="16168" y="240964"/>
            <a:ext cx="26003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ово поле 1"/>
          <p:cNvSpPr txBox="1"/>
          <p:nvPr/>
        </p:nvSpPr>
        <p:spPr>
          <a:xfrm flipH="1">
            <a:off x="699982" y="169719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Срещи с родители на деца от рисковите групи</a:t>
            </a:r>
          </a:p>
          <a:p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703227" y="2044662"/>
            <a:ext cx="704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лидери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ангажиране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теми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Моето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обществото‘‘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699982" y="2944306"/>
            <a:ext cx="667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празници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703227" y="335699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Съдействие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събирания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различни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699982" y="3975822"/>
            <a:ext cx="6965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гимназиален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тема „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занимания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712354" y="4899152"/>
            <a:ext cx="691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Информационни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беседи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ранно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професионално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ориентиране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735587" y="5324063"/>
            <a:ext cx="6664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КОВИД- 19,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съдействие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онлайн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b="12131"/>
          <a:stretch>
            <a:fillRect/>
          </a:stretch>
        </p:blipFill>
        <p:spPr bwMode="auto">
          <a:xfrm>
            <a:off x="107504" y="283120"/>
            <a:ext cx="26003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6247" y="378370"/>
            <a:ext cx="8270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9797" y="283120"/>
            <a:ext cx="21304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nikolay\Desktop\3 су\279432602_5008701559242882_1258606672683599395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4913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ikolay\Desktop\3 су\1510574_1512631362309242_265119770201954306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08" y="2492896"/>
            <a:ext cx="46484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2771800" y="126876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Срещи с общността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b="12131"/>
          <a:stretch>
            <a:fillRect/>
          </a:stretch>
        </p:blipFill>
        <p:spPr bwMode="auto">
          <a:xfrm>
            <a:off x="0" y="692696"/>
            <a:ext cx="26003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836712"/>
            <a:ext cx="8270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92696"/>
            <a:ext cx="21304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E:\Отец Паисий\Работа с родители\284503486_748743396134450_755867082307251743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7" y="2060848"/>
            <a:ext cx="3106979" cy="243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41607"/>
            <a:ext cx="2823180" cy="228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92" y="2060848"/>
            <a:ext cx="2959596" cy="238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2555776" y="156855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родители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500034" y="1412776"/>
            <a:ext cx="7955934" cy="482453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b="12131"/>
          <a:stretch>
            <a:fillRect/>
          </a:stretch>
        </p:blipFill>
        <p:spPr bwMode="auto">
          <a:xfrm>
            <a:off x="179512" y="227558"/>
            <a:ext cx="26003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5687" y="279152"/>
            <a:ext cx="8270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79152"/>
            <a:ext cx="21304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3" y="2906891"/>
            <a:ext cx="489654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2267744" y="124974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Честване на празници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0766"/>
            <a:ext cx="3792421" cy="28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3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104456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9"/>
            <a:ext cx="4067607" cy="31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9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249</Words>
  <Application>Microsoft Office PowerPoint</Application>
  <PresentationFormat>Презентация на цял екран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Office Theme</vt:lpstr>
      <vt:lpstr>Проект BG05M20P001-2.011-0001 “Подкрепа за успех” “Добри практики с родителите” </vt:lpstr>
      <vt:lpstr>Презентация на PowerPoint</vt:lpstr>
      <vt:lpstr>Избор </vt:lpstr>
      <vt:lpstr>Принципи и подходи </vt:lpstr>
      <vt:lpstr>Дейности  </vt:lpstr>
      <vt:lpstr>Презентация на PowerPoint</vt:lpstr>
      <vt:lpstr>Презентация на PowerPoint</vt:lpstr>
      <vt:lpstr>.</vt:lpstr>
      <vt:lpstr>Презентация на PowerPoint</vt:lpstr>
      <vt:lpstr>Презентация на PowerPoint</vt:lpstr>
      <vt:lpstr>      </vt:lpstr>
      <vt:lpstr>? Какво можем повече: 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cega</dc:creator>
  <cp:lastModifiedBy>W10X64_1903</cp:lastModifiedBy>
  <cp:revision>156</cp:revision>
  <dcterms:created xsi:type="dcterms:W3CDTF">2019-02-18T12:04:34Z</dcterms:created>
  <dcterms:modified xsi:type="dcterms:W3CDTF">2022-06-06T07:42:17Z</dcterms:modified>
</cp:coreProperties>
</file>