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93" r:id="rId1"/>
  </p:sldMasterIdLst>
  <p:notesMasterIdLst>
    <p:notesMasterId r:id="rId14"/>
  </p:notesMasterIdLst>
  <p:sldIdLst>
    <p:sldId id="256" r:id="rId2"/>
    <p:sldId id="264" r:id="rId3"/>
    <p:sldId id="258" r:id="rId4"/>
    <p:sldId id="265" r:id="rId5"/>
    <p:sldId id="263" r:id="rId6"/>
    <p:sldId id="266" r:id="rId7"/>
    <p:sldId id="269" r:id="rId8"/>
    <p:sldId id="270" r:id="rId9"/>
    <p:sldId id="268" r:id="rId10"/>
    <p:sldId id="267" r:id="rId11"/>
    <p:sldId id="259" r:id="rId12"/>
    <p:sldId id="262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rbel" pitchFamily="34" charset="0"/>
      <p:regular r:id="rId19"/>
      <p:bold r:id="rId20"/>
      <p:italic r:id="rId21"/>
      <p:boldItalic r:id="rId22"/>
    </p:embeddedFont>
    <p:embeddedFont>
      <p:font typeface="Verdana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80"/>
    <a:srgbClr val="4E6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72768-CD61-4436-AD5F-9CB643383E88}" v="31" dt="2022-06-05T12:56:03.035"/>
    <p1510:client id="{9D787ABE-9C4F-4232-A52D-5DB8055D1ECA}" v="597" dt="2022-06-04T19:05:38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46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милиян Рангелов" userId="10a8a69f5674d86f" providerId="LiveId" clId="{34C72768-CD61-4436-AD5F-9CB643383E88}"/>
    <pc:docChg chg="undo redo custSel modSld">
      <pc:chgData name="Емилиян Рангелов" userId="10a8a69f5674d86f" providerId="LiveId" clId="{34C72768-CD61-4436-AD5F-9CB643383E88}" dt="2022-06-05T13:10:48.958" v="649" actId="1076"/>
      <pc:docMkLst>
        <pc:docMk/>
      </pc:docMkLst>
      <pc:sldChg chg="addSp delSp modSp mod">
        <pc:chgData name="Емилиян Рангелов" userId="10a8a69f5674d86f" providerId="LiveId" clId="{34C72768-CD61-4436-AD5F-9CB643383E88}" dt="2022-06-05T12:57:33.769" v="497" actId="1076"/>
        <pc:sldMkLst>
          <pc:docMk/>
          <pc:sldMk cId="150148531" sldId="256"/>
        </pc:sldMkLst>
        <pc:spChg chg="add del mod">
          <ac:chgData name="Емилиян Рангелов" userId="10a8a69f5674d86f" providerId="LiveId" clId="{34C72768-CD61-4436-AD5F-9CB643383E88}" dt="2022-06-05T12:25:41.620" v="84"/>
          <ac:spMkLst>
            <pc:docMk/>
            <pc:sldMk cId="150148531" sldId="256"/>
            <ac:spMk id="5" creationId="{8807188F-3DEC-9005-314F-9835F8F1160F}"/>
          </ac:spMkLst>
        </pc:spChg>
        <pc:spChg chg="add mod">
          <ac:chgData name="Емилиян Рангелов" userId="10a8a69f5674d86f" providerId="LiveId" clId="{34C72768-CD61-4436-AD5F-9CB643383E88}" dt="2022-06-05T12:57:33.769" v="497" actId="1076"/>
          <ac:spMkLst>
            <pc:docMk/>
            <pc:sldMk cId="150148531" sldId="256"/>
            <ac:spMk id="10" creationId="{66291F0A-97E2-3848-67E8-D627B8267D6D}"/>
          </ac:spMkLst>
        </pc:spChg>
        <pc:spChg chg="mod">
          <ac:chgData name="Емилиян Рангелов" userId="10a8a69f5674d86f" providerId="LiveId" clId="{34C72768-CD61-4436-AD5F-9CB643383E88}" dt="2022-06-05T12:57:11.389" v="496" actId="1076"/>
          <ac:spMkLst>
            <pc:docMk/>
            <pc:sldMk cId="150148531" sldId="256"/>
            <ac:spMk id="16" creationId="{BA96624B-561E-F904-A9C0-69F7517D8C18}"/>
          </ac:spMkLst>
        </pc:spChg>
        <pc:picChg chg="mod">
          <ac:chgData name="Емилиян Рангелов" userId="10a8a69f5674d86f" providerId="LiveId" clId="{34C72768-CD61-4436-AD5F-9CB643383E88}" dt="2022-06-05T12:57:04.208" v="495" actId="1076"/>
          <ac:picMkLst>
            <pc:docMk/>
            <pc:sldMk cId="150148531" sldId="256"/>
            <ac:picMk id="11" creationId="{70FBA647-9A5F-101F-2EC8-365BA5724B9A}"/>
          </ac:picMkLst>
        </pc:picChg>
        <pc:picChg chg="mod">
          <ac:chgData name="Емилиян Рангелов" userId="10a8a69f5674d86f" providerId="LiveId" clId="{34C72768-CD61-4436-AD5F-9CB643383E88}" dt="2022-06-05T12:57:04.208" v="495" actId="1076"/>
          <ac:picMkLst>
            <pc:docMk/>
            <pc:sldMk cId="150148531" sldId="256"/>
            <ac:picMk id="12" creationId="{1DF23EAE-AF76-D687-B1CB-038E86EA2F58}"/>
          </ac:picMkLst>
        </pc:picChg>
        <pc:picChg chg="mod">
          <ac:chgData name="Емилиян Рангелов" userId="10a8a69f5674d86f" providerId="LiveId" clId="{34C72768-CD61-4436-AD5F-9CB643383E88}" dt="2022-06-05T12:57:04.208" v="495" actId="1076"/>
          <ac:picMkLst>
            <pc:docMk/>
            <pc:sldMk cId="150148531" sldId="256"/>
            <ac:picMk id="13" creationId="{06C16176-787F-1EF4-BD8A-01315FA8A6F2}"/>
          </ac:picMkLst>
        </pc:picChg>
      </pc:sldChg>
      <pc:sldChg chg="addSp delSp modSp mod modAnim">
        <pc:chgData name="Емилиян Рангелов" userId="10a8a69f5674d86f" providerId="LiveId" clId="{34C72768-CD61-4436-AD5F-9CB643383E88}" dt="2022-06-05T13:05:17.756" v="519" actId="1076"/>
        <pc:sldMkLst>
          <pc:docMk/>
          <pc:sldMk cId="2577196040" sldId="258"/>
        </pc:sldMkLst>
        <pc:spChg chg="mod">
          <ac:chgData name="Емилиян Рангелов" userId="10a8a69f5674d86f" providerId="LiveId" clId="{34C72768-CD61-4436-AD5F-9CB643383E88}" dt="2022-06-05T12:49:58.733" v="254" actId="1076"/>
          <ac:spMkLst>
            <pc:docMk/>
            <pc:sldMk cId="2577196040" sldId="258"/>
            <ac:spMk id="2" creationId="{3921083E-C91D-258F-91CB-FDD10B03972B}"/>
          </ac:spMkLst>
        </pc:spChg>
        <pc:spChg chg="mod">
          <ac:chgData name="Емилиян Рангелов" userId="10a8a69f5674d86f" providerId="LiveId" clId="{34C72768-CD61-4436-AD5F-9CB643383E88}" dt="2022-06-05T12:56:03.035" v="493" actId="12"/>
          <ac:spMkLst>
            <pc:docMk/>
            <pc:sldMk cId="2577196040" sldId="258"/>
            <ac:spMk id="3" creationId="{3832FAB6-A1EF-3AE2-6D96-B54266701EED}"/>
          </ac:spMkLst>
        </pc:spChg>
        <pc:spChg chg="add del">
          <ac:chgData name="Емилиян Рангелов" userId="10a8a69f5674d86f" providerId="LiveId" clId="{34C72768-CD61-4436-AD5F-9CB643383E88}" dt="2022-06-05T12:26:25.343" v="94" actId="22"/>
          <ac:spMkLst>
            <pc:docMk/>
            <pc:sldMk cId="2577196040" sldId="258"/>
            <ac:spMk id="6" creationId="{2DA170E9-042B-3B17-7762-5B327429ACA2}"/>
          </ac:spMkLst>
        </pc:spChg>
        <pc:spChg chg="add mod">
          <ac:chgData name="Емилиян Рангелов" userId="10a8a69f5674d86f" providerId="LiveId" clId="{34C72768-CD61-4436-AD5F-9CB643383E88}" dt="2022-06-05T12:50:16.058" v="258"/>
          <ac:spMkLst>
            <pc:docMk/>
            <pc:sldMk cId="2577196040" sldId="258"/>
            <ac:spMk id="10" creationId="{EFB393D6-6EBE-C3F3-6F77-A914D7CACB14}"/>
          </ac:spMkLst>
        </pc:spChg>
        <pc:spChg chg="add mod">
          <ac:chgData name="Емилиян Рангелов" userId="10a8a69f5674d86f" providerId="LiveId" clId="{34C72768-CD61-4436-AD5F-9CB643383E88}" dt="2022-06-05T13:05:17.756" v="519" actId="1076"/>
          <ac:spMkLst>
            <pc:docMk/>
            <pc:sldMk cId="2577196040" sldId="258"/>
            <ac:spMk id="15" creationId="{0BD44285-6857-62D3-C782-BD0EED740217}"/>
          </ac:spMkLst>
        </pc:spChg>
        <pc:spChg chg="add del mod">
          <ac:chgData name="Емилиян Рангелов" userId="10a8a69f5674d86f" providerId="LiveId" clId="{34C72768-CD61-4436-AD5F-9CB643383E88}" dt="2022-06-05T12:56:34.198" v="494" actId="21"/>
          <ac:spMkLst>
            <pc:docMk/>
            <pc:sldMk cId="2577196040" sldId="258"/>
            <ac:spMk id="16" creationId="{ADF7E39E-5182-2470-20E3-3AAE8AB48E9B}"/>
          </ac:spMkLst>
        </pc:spChg>
        <pc:picChg chg="add del mod">
          <ac:chgData name="Емилиян Рангелов" userId="10a8a69f5674d86f" providerId="LiveId" clId="{34C72768-CD61-4436-AD5F-9CB643383E88}" dt="2022-06-05T12:26:33.023" v="98" actId="22"/>
          <ac:picMkLst>
            <pc:docMk/>
            <pc:sldMk cId="2577196040" sldId="258"/>
            <ac:picMk id="7" creationId="{A5FC6CD7-8270-3157-0E46-41B9C548D439}"/>
          </ac:picMkLst>
        </pc:picChg>
        <pc:picChg chg="mod">
          <ac:chgData name="Емилиян Рангелов" userId="10a8a69f5674d86f" providerId="LiveId" clId="{34C72768-CD61-4436-AD5F-9CB643383E88}" dt="2022-06-05T12:45:56.713" v="244" actId="14100"/>
          <ac:picMkLst>
            <pc:docMk/>
            <pc:sldMk cId="2577196040" sldId="258"/>
            <ac:picMk id="11" creationId="{E4E54C3F-0C1D-6AA2-5DC9-5ABC75D814F6}"/>
          </ac:picMkLst>
        </pc:picChg>
        <pc:picChg chg="add mod">
          <ac:chgData name="Емилиян Рангелов" userId="10a8a69f5674d86f" providerId="LiveId" clId="{34C72768-CD61-4436-AD5F-9CB643383E88}" dt="2022-06-05T13:05:17.756" v="519" actId="1076"/>
          <ac:picMkLst>
            <pc:docMk/>
            <pc:sldMk cId="2577196040" sldId="258"/>
            <ac:picMk id="12" creationId="{F4795E55-3765-0133-0203-0200D6F9E745}"/>
          </ac:picMkLst>
        </pc:picChg>
        <pc:picChg chg="add mod">
          <ac:chgData name="Емилиян Рангелов" userId="10a8a69f5674d86f" providerId="LiveId" clId="{34C72768-CD61-4436-AD5F-9CB643383E88}" dt="2022-06-05T13:05:17.756" v="519" actId="1076"/>
          <ac:picMkLst>
            <pc:docMk/>
            <pc:sldMk cId="2577196040" sldId="258"/>
            <ac:picMk id="13" creationId="{9DA01793-05C7-2C27-BE4E-A803F5B86FBE}"/>
          </ac:picMkLst>
        </pc:picChg>
        <pc:picChg chg="add mod">
          <ac:chgData name="Емилиян Рангелов" userId="10a8a69f5674d86f" providerId="LiveId" clId="{34C72768-CD61-4436-AD5F-9CB643383E88}" dt="2022-06-05T13:05:17.756" v="519" actId="1076"/>
          <ac:picMkLst>
            <pc:docMk/>
            <pc:sldMk cId="2577196040" sldId="258"/>
            <ac:picMk id="14" creationId="{D78F0F22-D55C-F684-DA2A-124C2B2BA74C}"/>
          </ac:picMkLst>
        </pc:picChg>
      </pc:sldChg>
      <pc:sldChg chg="addSp modSp mod">
        <pc:chgData name="Емилиян Рангелов" userId="10a8a69f5674d86f" providerId="LiveId" clId="{34C72768-CD61-4436-AD5F-9CB643383E88}" dt="2022-06-05T13:02:29.996" v="514" actId="1076"/>
        <pc:sldMkLst>
          <pc:docMk/>
          <pc:sldMk cId="953526749" sldId="259"/>
        </pc:sldMkLst>
        <pc:spChg chg="mod">
          <ac:chgData name="Емилиян Рангелов" userId="10a8a69f5674d86f" providerId="LiveId" clId="{34C72768-CD61-4436-AD5F-9CB643383E88}" dt="2022-06-05T12:41:55.144" v="239" actId="1076"/>
          <ac:spMkLst>
            <pc:docMk/>
            <pc:sldMk cId="953526749" sldId="259"/>
            <ac:spMk id="2" creationId="{3921083E-C91D-258F-91CB-FDD10B03972B}"/>
          </ac:spMkLst>
        </pc:spChg>
        <pc:spChg chg="mod">
          <ac:chgData name="Емилиян Рангелов" userId="10a8a69f5674d86f" providerId="LiveId" clId="{34C72768-CD61-4436-AD5F-9CB643383E88}" dt="2022-06-05T12:41:14.732" v="232" actId="1076"/>
          <ac:spMkLst>
            <pc:docMk/>
            <pc:sldMk cId="953526749" sldId="259"/>
            <ac:spMk id="3" creationId="{3832FAB6-A1EF-3AE2-6D96-B54266701EED}"/>
          </ac:spMkLst>
        </pc:spChg>
        <pc:spChg chg="add mod">
          <ac:chgData name="Емилиян Рангелов" userId="10a8a69f5674d86f" providerId="LiveId" clId="{34C72768-CD61-4436-AD5F-9CB643383E88}" dt="2022-06-05T12:41:28.102" v="236" actId="1076"/>
          <ac:spMkLst>
            <pc:docMk/>
            <pc:sldMk cId="953526749" sldId="259"/>
            <ac:spMk id="10" creationId="{2D9A9C95-0F93-C208-C0DD-30D42CADF39F}"/>
          </ac:spMkLst>
        </pc:spChg>
        <pc:spChg chg="add mod">
          <ac:chgData name="Емилиян Рангелов" userId="10a8a69f5674d86f" providerId="LiveId" clId="{34C72768-CD61-4436-AD5F-9CB643383E88}" dt="2022-06-05T13:02:29.996" v="514" actId="1076"/>
          <ac:spMkLst>
            <pc:docMk/>
            <pc:sldMk cId="953526749" sldId="259"/>
            <ac:spMk id="16" creationId="{A48140FD-94DD-34DF-CB9F-EF286C255B0E}"/>
          </ac:spMkLst>
        </pc:spChg>
        <pc:picChg chg="mod">
          <ac:chgData name="Емилиян Рангелов" userId="10a8a69f5674d86f" providerId="LiveId" clId="{34C72768-CD61-4436-AD5F-9CB643383E88}" dt="2022-06-05T12:41:52.540" v="238" actId="1076"/>
          <ac:picMkLst>
            <pc:docMk/>
            <pc:sldMk cId="953526749" sldId="259"/>
            <ac:picMk id="7" creationId="{5B38CF11-3F90-CAB5-63BD-D0F259927F07}"/>
          </ac:picMkLst>
        </pc:picChg>
        <pc:picChg chg="mod">
          <ac:chgData name="Емилиян Рангелов" userId="10a8a69f5674d86f" providerId="LiveId" clId="{34C72768-CD61-4436-AD5F-9CB643383E88}" dt="2022-06-05T12:41:52.540" v="238" actId="1076"/>
          <ac:picMkLst>
            <pc:docMk/>
            <pc:sldMk cId="953526749" sldId="259"/>
            <ac:picMk id="9" creationId="{4025849B-E248-960D-3765-F16B5EC1F585}"/>
          </ac:picMkLst>
        </pc:picChg>
        <pc:picChg chg="mod">
          <ac:chgData name="Емилиян Рангелов" userId="10a8a69f5674d86f" providerId="LiveId" clId="{34C72768-CD61-4436-AD5F-9CB643383E88}" dt="2022-06-05T12:41:52.540" v="238" actId="1076"/>
          <ac:picMkLst>
            <pc:docMk/>
            <pc:sldMk cId="953526749" sldId="259"/>
            <ac:picMk id="11" creationId="{096C36DD-5670-27CA-BBC8-2ED4796AD70D}"/>
          </ac:picMkLst>
        </pc:picChg>
        <pc:picChg chg="add mod">
          <ac:chgData name="Емилиян Рангелов" userId="10a8a69f5674d86f" providerId="LiveId" clId="{34C72768-CD61-4436-AD5F-9CB643383E88}" dt="2022-06-05T13:02:24.439" v="513" actId="1076"/>
          <ac:picMkLst>
            <pc:docMk/>
            <pc:sldMk cId="953526749" sldId="259"/>
            <ac:picMk id="12" creationId="{26F04011-2C1C-E04E-2C90-433A289B7106}"/>
          </ac:picMkLst>
        </pc:picChg>
        <pc:picChg chg="mod">
          <ac:chgData name="Емилиян Рангелов" userId="10a8a69f5674d86f" providerId="LiveId" clId="{34C72768-CD61-4436-AD5F-9CB643383E88}" dt="2022-06-05T12:41:52.540" v="238" actId="1076"/>
          <ac:picMkLst>
            <pc:docMk/>
            <pc:sldMk cId="953526749" sldId="259"/>
            <ac:picMk id="13" creationId="{F042FA42-CBF1-9075-491C-22AF86D0FCA7}"/>
          </ac:picMkLst>
        </pc:picChg>
        <pc:picChg chg="add mod">
          <ac:chgData name="Емилиян Рангелов" userId="10a8a69f5674d86f" providerId="LiveId" clId="{34C72768-CD61-4436-AD5F-9CB643383E88}" dt="2022-06-05T13:02:24.439" v="513" actId="1076"/>
          <ac:picMkLst>
            <pc:docMk/>
            <pc:sldMk cId="953526749" sldId="259"/>
            <ac:picMk id="14" creationId="{BE963FB4-4E7B-48D2-C7DA-3AE7008E3DC6}"/>
          </ac:picMkLst>
        </pc:picChg>
        <pc:picChg chg="add mod">
          <ac:chgData name="Емилиян Рангелов" userId="10a8a69f5674d86f" providerId="LiveId" clId="{34C72768-CD61-4436-AD5F-9CB643383E88}" dt="2022-06-05T13:02:24.439" v="513" actId="1076"/>
          <ac:picMkLst>
            <pc:docMk/>
            <pc:sldMk cId="953526749" sldId="259"/>
            <ac:picMk id="15" creationId="{CD33B688-81DB-1327-6A4F-48FFB37D2ACA}"/>
          </ac:picMkLst>
        </pc:picChg>
      </pc:sldChg>
      <pc:sldChg chg="addSp modSp mod">
        <pc:chgData name="Емилиян Рангелов" userId="10a8a69f5674d86f" providerId="LiveId" clId="{34C72768-CD61-4436-AD5F-9CB643383E88}" dt="2022-06-05T13:10:23.353" v="645" actId="1076"/>
        <pc:sldMkLst>
          <pc:docMk/>
          <pc:sldMk cId="948934867" sldId="262"/>
        </pc:sldMkLst>
        <pc:spChg chg="mod">
          <ac:chgData name="Емилиян Рангелов" userId="10a8a69f5674d86f" providerId="LiveId" clId="{34C72768-CD61-4436-AD5F-9CB643383E88}" dt="2022-06-05T13:04:11.457" v="517" actId="20577"/>
          <ac:spMkLst>
            <pc:docMk/>
            <pc:sldMk cId="948934867" sldId="262"/>
            <ac:spMk id="3" creationId="{3832FAB6-A1EF-3AE2-6D96-B54266701EED}"/>
          </ac:spMkLst>
        </pc:spChg>
        <pc:spChg chg="mod">
          <ac:chgData name="Емилиян Рангелов" userId="10a8a69f5674d86f" providerId="LiveId" clId="{34C72768-CD61-4436-AD5F-9CB643383E88}" dt="2022-06-05T13:02:37.628" v="515" actId="1076"/>
          <ac:spMkLst>
            <pc:docMk/>
            <pc:sldMk cId="948934867" sldId="262"/>
            <ac:spMk id="8" creationId="{263D6839-FB52-F219-E0E3-25DB00D6C04F}"/>
          </ac:spMkLst>
        </pc:spChg>
        <pc:spChg chg="add mod">
          <ac:chgData name="Емилиян Рангелов" userId="10a8a69f5674d86f" providerId="LiveId" clId="{34C72768-CD61-4436-AD5F-9CB643383E88}" dt="2022-06-04T19:45:09.526" v="59" actId="1076"/>
          <ac:spMkLst>
            <pc:docMk/>
            <pc:sldMk cId="948934867" sldId="262"/>
            <ac:spMk id="9" creationId="{67BDCCED-CF7F-870A-515C-C6FB6D602690}"/>
          </ac:spMkLst>
        </pc:spChg>
        <pc:spChg chg="mod">
          <ac:chgData name="Емилиян Рангелов" userId="10a8a69f5674d86f" providerId="LiveId" clId="{34C72768-CD61-4436-AD5F-9CB643383E88}" dt="2022-06-05T13:10:23.353" v="645" actId="1076"/>
          <ac:spMkLst>
            <pc:docMk/>
            <pc:sldMk cId="948934867" sldId="262"/>
            <ac:spMk id="12" creationId="{B0CF79E3-2CBE-3B61-7426-1256B8F1B8BA}"/>
          </ac:spMkLst>
        </pc:spChg>
      </pc:sldChg>
      <pc:sldChg chg="addSp modSp mod">
        <pc:chgData name="Емилиян Рангелов" userId="10a8a69f5674d86f" providerId="LiveId" clId="{34C72768-CD61-4436-AD5F-9CB643383E88}" dt="2022-06-05T13:05:49.988" v="521" actId="1076"/>
        <pc:sldMkLst>
          <pc:docMk/>
          <pc:sldMk cId="2349478046" sldId="263"/>
        </pc:sldMkLst>
        <pc:spChg chg="mod">
          <ac:chgData name="Емилиян Рангелов" userId="10a8a69f5674d86f" providerId="LiveId" clId="{34C72768-CD61-4436-AD5F-9CB643383E88}" dt="2022-06-05T12:34:41.770" v="170" actId="1076"/>
          <ac:spMkLst>
            <pc:docMk/>
            <pc:sldMk cId="2349478046" sldId="263"/>
            <ac:spMk id="2" creationId="{3921083E-C91D-258F-91CB-FDD10B03972B}"/>
          </ac:spMkLst>
        </pc:spChg>
        <pc:spChg chg="add mod">
          <ac:chgData name="Емилиян Рангелов" userId="10a8a69f5674d86f" providerId="LiveId" clId="{34C72768-CD61-4436-AD5F-9CB643383E88}" dt="2022-06-05T13:05:49.988" v="521" actId="1076"/>
          <ac:spMkLst>
            <pc:docMk/>
            <pc:sldMk cId="2349478046" sldId="263"/>
            <ac:spMk id="13" creationId="{841A5451-9EA9-FAAC-7017-860F16D9DC0F}"/>
          </ac:spMkLst>
        </pc:spChg>
        <pc:spChg chg="add mod">
          <ac:chgData name="Емилиян Рангелов" userId="10a8a69f5674d86f" providerId="LiveId" clId="{34C72768-CD61-4436-AD5F-9CB643383E88}" dt="2022-06-05T12:35:17.935" v="176" actId="1076"/>
          <ac:spMkLst>
            <pc:docMk/>
            <pc:sldMk cId="2349478046" sldId="263"/>
            <ac:spMk id="15" creationId="{D2484D6F-9C9A-0BD0-B71B-83A835F29BBC}"/>
          </ac:spMkLst>
        </pc:spChg>
        <pc:grpChg chg="mod">
          <ac:chgData name="Емилиян Рангелов" userId="10a8a69f5674d86f" providerId="LiveId" clId="{34C72768-CD61-4436-AD5F-9CB643383E88}" dt="2022-06-05T12:34:21.906" v="165" actId="1076"/>
          <ac:grpSpMkLst>
            <pc:docMk/>
            <pc:sldMk cId="2349478046" sldId="263"/>
            <ac:grpSpMk id="7" creationId="{957642E8-1D54-FFCF-9087-125371AFA7DA}"/>
          </ac:grpSpMkLst>
        </pc:grpChg>
        <pc:grpChg chg="mod">
          <ac:chgData name="Емилиян Рангелов" userId="10a8a69f5674d86f" providerId="LiveId" clId="{34C72768-CD61-4436-AD5F-9CB643383E88}" dt="2022-06-05T12:34:21.906" v="165" actId="1076"/>
          <ac:grpSpMkLst>
            <pc:docMk/>
            <pc:sldMk cId="2349478046" sldId="263"/>
            <ac:grpSpMk id="8" creationId="{33C12B5E-7C94-36CA-CC51-1081FD6918D2}"/>
          </ac:grpSpMkLst>
        </pc:grpChg>
        <pc:picChg chg="add mod">
          <ac:chgData name="Емилиян Рангелов" userId="10a8a69f5674d86f" providerId="LiveId" clId="{34C72768-CD61-4436-AD5F-9CB643383E88}" dt="2022-06-05T13:05:49.988" v="521" actId="1076"/>
          <ac:picMkLst>
            <pc:docMk/>
            <pc:sldMk cId="2349478046" sldId="263"/>
            <ac:picMk id="10" creationId="{1A3648F9-9401-7733-F1D6-E364315FAD41}"/>
          </ac:picMkLst>
        </pc:picChg>
        <pc:picChg chg="add mod">
          <ac:chgData name="Емилиян Рангелов" userId="10a8a69f5674d86f" providerId="LiveId" clId="{34C72768-CD61-4436-AD5F-9CB643383E88}" dt="2022-06-05T13:05:49.988" v="521" actId="1076"/>
          <ac:picMkLst>
            <pc:docMk/>
            <pc:sldMk cId="2349478046" sldId="263"/>
            <ac:picMk id="11" creationId="{1CB63F15-33D5-FF31-DABD-7E34385899C6}"/>
          </ac:picMkLst>
        </pc:picChg>
        <pc:picChg chg="add mod">
          <ac:chgData name="Емилиян Рангелов" userId="10a8a69f5674d86f" providerId="LiveId" clId="{34C72768-CD61-4436-AD5F-9CB643383E88}" dt="2022-06-05T13:05:49.988" v="521" actId="1076"/>
          <ac:picMkLst>
            <pc:docMk/>
            <pc:sldMk cId="2349478046" sldId="263"/>
            <ac:picMk id="12" creationId="{97C490C6-F163-17E4-D056-9D1BF853B443}"/>
          </ac:picMkLst>
        </pc:picChg>
        <pc:picChg chg="mod">
          <ac:chgData name="Емилиян Рангелов" userId="10a8a69f5674d86f" providerId="LiveId" clId="{34C72768-CD61-4436-AD5F-9CB643383E88}" dt="2022-06-05T12:34:21.906" v="165" actId="1076"/>
          <ac:picMkLst>
            <pc:docMk/>
            <pc:sldMk cId="2349478046" sldId="263"/>
            <ac:picMk id="2050" creationId="{F90DD520-0EAA-3783-813F-DCD8C192321C}"/>
          </ac:picMkLst>
        </pc:picChg>
        <pc:picChg chg="mod">
          <ac:chgData name="Емилиян Рангелов" userId="10a8a69f5674d86f" providerId="LiveId" clId="{34C72768-CD61-4436-AD5F-9CB643383E88}" dt="2022-06-05T12:34:21.906" v="165" actId="1076"/>
          <ac:picMkLst>
            <pc:docMk/>
            <pc:sldMk cId="2349478046" sldId="263"/>
            <ac:picMk id="2052" creationId="{4A764714-E11F-DBC8-1584-901CCF83C7F9}"/>
          </ac:picMkLst>
        </pc:picChg>
        <pc:picChg chg="mod">
          <ac:chgData name="Емилиян Рангелов" userId="10a8a69f5674d86f" providerId="LiveId" clId="{34C72768-CD61-4436-AD5F-9CB643383E88}" dt="2022-06-05T12:34:21.906" v="165" actId="1076"/>
          <ac:picMkLst>
            <pc:docMk/>
            <pc:sldMk cId="2349478046" sldId="263"/>
            <ac:picMk id="2054" creationId="{BC4AB1BA-B232-699C-CF5F-5E67256B5698}"/>
          </ac:picMkLst>
        </pc:picChg>
        <pc:picChg chg="mod">
          <ac:chgData name="Емилиян Рангелов" userId="10a8a69f5674d86f" providerId="LiveId" clId="{34C72768-CD61-4436-AD5F-9CB643383E88}" dt="2022-06-05T12:34:21.906" v="165" actId="1076"/>
          <ac:picMkLst>
            <pc:docMk/>
            <pc:sldMk cId="2349478046" sldId="263"/>
            <ac:picMk id="2056" creationId="{D8318A27-323B-EEE3-7750-CD2538950957}"/>
          </ac:picMkLst>
        </pc:picChg>
        <pc:picChg chg="mod">
          <ac:chgData name="Емилиян Рангелов" userId="10a8a69f5674d86f" providerId="LiveId" clId="{34C72768-CD61-4436-AD5F-9CB643383E88}" dt="2022-06-05T12:34:21.906" v="165" actId="1076"/>
          <ac:picMkLst>
            <pc:docMk/>
            <pc:sldMk cId="2349478046" sldId="263"/>
            <ac:picMk id="2060" creationId="{D26A78E4-1752-999E-0D69-0536A49AE029}"/>
          </ac:picMkLst>
        </pc:picChg>
      </pc:sldChg>
      <pc:sldChg chg="addSp modSp mod">
        <pc:chgData name="Емилиян Рангелов" userId="10a8a69f5674d86f" providerId="LiveId" clId="{34C72768-CD61-4436-AD5F-9CB643383E88}" dt="2022-06-05T13:00:21.842" v="504" actId="1076"/>
        <pc:sldMkLst>
          <pc:docMk/>
          <pc:sldMk cId="2926703224" sldId="264"/>
        </pc:sldMkLst>
        <pc:spChg chg="add mod">
          <ac:chgData name="Емилиян Рангелов" userId="10a8a69f5674d86f" providerId="LiveId" clId="{34C72768-CD61-4436-AD5F-9CB643383E88}" dt="2022-06-05T12:21:56.474" v="68" actId="1076"/>
          <ac:spMkLst>
            <pc:docMk/>
            <pc:sldMk cId="2926703224" sldId="264"/>
            <ac:spMk id="4" creationId="{5F73B2E8-B8FB-EBD9-6FFB-EDC5E665713E}"/>
          </ac:spMkLst>
        </pc:spChg>
        <pc:spChg chg="mod">
          <ac:chgData name="Емилиян Рангелов" userId="10a8a69f5674d86f" providerId="LiveId" clId="{34C72768-CD61-4436-AD5F-9CB643383E88}" dt="2022-06-05T12:30:43.951" v="140" actId="255"/>
          <ac:spMkLst>
            <pc:docMk/>
            <pc:sldMk cId="2926703224" sldId="264"/>
            <ac:spMk id="9" creationId="{32945491-DD10-4786-9A10-E62B8BE8E440}"/>
          </ac:spMkLst>
        </pc:spChg>
        <pc:spChg chg="add mod">
          <ac:chgData name="Емилиян Рангелов" userId="10a8a69f5674d86f" providerId="LiveId" clId="{34C72768-CD61-4436-AD5F-9CB643383E88}" dt="2022-06-05T13:00:21.842" v="504" actId="1076"/>
          <ac:spMkLst>
            <pc:docMk/>
            <pc:sldMk cId="2926703224" sldId="264"/>
            <ac:spMk id="10" creationId="{312B585E-8AF9-1774-0E63-834CEEA8199C}"/>
          </ac:spMkLst>
        </pc:spChg>
        <pc:picChg chg="add mod">
          <ac:chgData name="Емилиян Рангелов" userId="10a8a69f5674d86f" providerId="LiveId" clId="{34C72768-CD61-4436-AD5F-9CB643383E88}" dt="2022-06-05T12:58:20.630" v="499" actId="1076"/>
          <ac:picMkLst>
            <pc:docMk/>
            <pc:sldMk cId="2926703224" sldId="264"/>
            <ac:picMk id="5" creationId="{5117FA30-DFA2-C40E-357C-24F5E6C53674}"/>
          </ac:picMkLst>
        </pc:picChg>
        <pc:picChg chg="add mod">
          <ac:chgData name="Емилиян Рангелов" userId="10a8a69f5674d86f" providerId="LiveId" clId="{34C72768-CD61-4436-AD5F-9CB643383E88}" dt="2022-06-05T12:58:20.630" v="499" actId="1076"/>
          <ac:picMkLst>
            <pc:docMk/>
            <pc:sldMk cId="2926703224" sldId="264"/>
            <ac:picMk id="6" creationId="{960D6E39-B538-5744-05C3-4A002FD84C1A}"/>
          </ac:picMkLst>
        </pc:picChg>
        <pc:picChg chg="add mod">
          <ac:chgData name="Емилиян Рангелов" userId="10a8a69f5674d86f" providerId="LiveId" clId="{34C72768-CD61-4436-AD5F-9CB643383E88}" dt="2022-06-05T12:58:20.630" v="499" actId="1076"/>
          <ac:picMkLst>
            <pc:docMk/>
            <pc:sldMk cId="2926703224" sldId="264"/>
            <ac:picMk id="7" creationId="{89C6CF90-984E-7CBA-D2E9-7F9AB4CF2962}"/>
          </ac:picMkLst>
        </pc:picChg>
      </pc:sldChg>
      <pc:sldChg chg="addSp modSp mod">
        <pc:chgData name="Емилиян Рангелов" userId="10a8a69f5674d86f" providerId="LiveId" clId="{34C72768-CD61-4436-AD5F-9CB643383E88}" dt="2022-06-05T13:05:36.747" v="520" actId="1076"/>
        <pc:sldMkLst>
          <pc:docMk/>
          <pc:sldMk cId="2041453351" sldId="265"/>
        </pc:sldMkLst>
        <pc:spChg chg="mod">
          <ac:chgData name="Емилиян Рангелов" userId="10a8a69f5674d86f" providerId="LiveId" clId="{34C72768-CD61-4436-AD5F-9CB643383E88}" dt="2022-06-05T12:28:32.481" v="113" actId="1076"/>
          <ac:spMkLst>
            <pc:docMk/>
            <pc:sldMk cId="2041453351" sldId="265"/>
            <ac:spMk id="5" creationId="{98762C1A-D551-C662-D593-79DA3295CDD9}"/>
          </ac:spMkLst>
        </pc:spChg>
        <pc:spChg chg="add mod">
          <ac:chgData name="Емилиян Рангелов" userId="10a8a69f5674d86f" providerId="LiveId" clId="{34C72768-CD61-4436-AD5F-9CB643383E88}" dt="2022-06-05T13:05:36.747" v="520" actId="1076"/>
          <ac:spMkLst>
            <pc:docMk/>
            <pc:sldMk cId="2041453351" sldId="265"/>
            <ac:spMk id="13" creationId="{9DDA918E-D726-5983-7944-AE1C4010DB32}"/>
          </ac:spMkLst>
        </pc:spChg>
        <pc:spChg chg="add mod">
          <ac:chgData name="Емилиян Рангелов" userId="10a8a69f5674d86f" providerId="LiveId" clId="{34C72768-CD61-4436-AD5F-9CB643383E88}" dt="2022-06-05T12:34:06.416" v="161" actId="1076"/>
          <ac:spMkLst>
            <pc:docMk/>
            <pc:sldMk cId="2041453351" sldId="265"/>
            <ac:spMk id="16" creationId="{A6636FF8-64FB-E2D2-6DE4-D269AB421D10}"/>
          </ac:spMkLst>
        </pc:spChg>
        <pc:grpChg chg="mod">
          <ac:chgData name="Емилиян Рангелов" userId="10a8a69f5674d86f" providerId="LiveId" clId="{34C72768-CD61-4436-AD5F-9CB643383E88}" dt="2022-06-05T12:28:30.237" v="112" actId="1076"/>
          <ac:grpSpMkLst>
            <pc:docMk/>
            <pc:sldMk cId="2041453351" sldId="265"/>
            <ac:grpSpMk id="29" creationId="{65DAC249-977D-C79B-A2EB-49C5E43115D9}"/>
          </ac:grpSpMkLst>
        </pc:grpChg>
        <pc:picChg chg="mod">
          <ac:chgData name="Емилиян Рангелов" userId="10a8a69f5674d86f" providerId="LiveId" clId="{34C72768-CD61-4436-AD5F-9CB643383E88}" dt="2022-06-05T12:28:30.237" v="112" actId="1076"/>
          <ac:picMkLst>
            <pc:docMk/>
            <pc:sldMk cId="2041453351" sldId="265"/>
            <ac:picMk id="7" creationId="{4D08FBBD-7D73-CBF2-E7CA-FEC83B12D7D2}"/>
          </ac:picMkLst>
        </pc:picChg>
        <pc:picChg chg="add mod">
          <ac:chgData name="Емилиян Рангелов" userId="10a8a69f5674d86f" providerId="LiveId" clId="{34C72768-CD61-4436-AD5F-9CB643383E88}" dt="2022-06-05T13:05:36.747" v="520" actId="1076"/>
          <ac:picMkLst>
            <pc:docMk/>
            <pc:sldMk cId="2041453351" sldId="265"/>
            <ac:picMk id="10" creationId="{7E2F2B2C-768F-F25C-8E59-26254C781909}"/>
          </ac:picMkLst>
        </pc:picChg>
        <pc:picChg chg="add mod">
          <ac:chgData name="Емилиян Рангелов" userId="10a8a69f5674d86f" providerId="LiveId" clId="{34C72768-CD61-4436-AD5F-9CB643383E88}" dt="2022-06-05T13:05:36.747" v="520" actId="1076"/>
          <ac:picMkLst>
            <pc:docMk/>
            <pc:sldMk cId="2041453351" sldId="265"/>
            <ac:picMk id="11" creationId="{8367514F-7F86-7281-03FC-2CE726402514}"/>
          </ac:picMkLst>
        </pc:picChg>
        <pc:picChg chg="add mod">
          <ac:chgData name="Емилиян Рангелов" userId="10a8a69f5674d86f" providerId="LiveId" clId="{34C72768-CD61-4436-AD5F-9CB643383E88}" dt="2022-06-05T13:05:36.747" v="520" actId="1076"/>
          <ac:picMkLst>
            <pc:docMk/>
            <pc:sldMk cId="2041453351" sldId="265"/>
            <ac:picMk id="12" creationId="{8FB4A400-9382-D873-AAA5-7AF3133BDA95}"/>
          </ac:picMkLst>
        </pc:picChg>
        <pc:picChg chg="mod">
          <ac:chgData name="Емилиян Рангелов" userId="10a8a69f5674d86f" providerId="LiveId" clId="{34C72768-CD61-4436-AD5F-9CB643383E88}" dt="2022-06-05T12:28:30.237" v="112" actId="1076"/>
          <ac:picMkLst>
            <pc:docMk/>
            <pc:sldMk cId="2041453351" sldId="265"/>
            <ac:picMk id="15" creationId="{223B5414-4C08-663D-DFBF-4A74DF8BB579}"/>
          </ac:picMkLst>
        </pc:picChg>
        <pc:picChg chg="mod">
          <ac:chgData name="Емилиян Рангелов" userId="10a8a69f5674d86f" providerId="LiveId" clId="{34C72768-CD61-4436-AD5F-9CB643383E88}" dt="2022-06-05T12:28:30.237" v="112" actId="1076"/>
          <ac:picMkLst>
            <pc:docMk/>
            <pc:sldMk cId="2041453351" sldId="265"/>
            <ac:picMk id="19" creationId="{131341B6-437B-DE8A-FE2A-C4BE253F0F2B}"/>
          </ac:picMkLst>
        </pc:picChg>
        <pc:picChg chg="mod">
          <ac:chgData name="Емилиян Рангелов" userId="10a8a69f5674d86f" providerId="LiveId" clId="{34C72768-CD61-4436-AD5F-9CB643383E88}" dt="2022-06-05T12:28:30.237" v="112" actId="1076"/>
          <ac:picMkLst>
            <pc:docMk/>
            <pc:sldMk cId="2041453351" sldId="265"/>
            <ac:picMk id="21" creationId="{430E014A-5862-DA64-B97D-601AF26C4D51}"/>
          </ac:picMkLst>
        </pc:picChg>
        <pc:picChg chg="mod">
          <ac:chgData name="Емилиян Рангелов" userId="10a8a69f5674d86f" providerId="LiveId" clId="{34C72768-CD61-4436-AD5F-9CB643383E88}" dt="2022-06-05T12:28:30.237" v="112" actId="1076"/>
          <ac:picMkLst>
            <pc:docMk/>
            <pc:sldMk cId="2041453351" sldId="265"/>
            <ac:picMk id="22" creationId="{E7A73602-6BCB-022E-5C3F-6E072BF429C0}"/>
          </ac:picMkLst>
        </pc:picChg>
        <pc:picChg chg="mod">
          <ac:chgData name="Емилиян Рангелов" userId="10a8a69f5674d86f" providerId="LiveId" clId="{34C72768-CD61-4436-AD5F-9CB643383E88}" dt="2022-06-05T12:28:30.237" v="112" actId="1076"/>
          <ac:picMkLst>
            <pc:docMk/>
            <pc:sldMk cId="2041453351" sldId="265"/>
            <ac:picMk id="26" creationId="{660DA664-9B0E-7FDF-E915-9D376D3742BA}"/>
          </ac:picMkLst>
        </pc:picChg>
      </pc:sldChg>
      <pc:sldChg chg="addSp modSp mod">
        <pc:chgData name="Емилиян Рангелов" userId="10a8a69f5674d86f" providerId="LiveId" clId="{34C72768-CD61-4436-AD5F-9CB643383E88}" dt="2022-06-05T13:06:04.129" v="522" actId="1076"/>
        <pc:sldMkLst>
          <pc:docMk/>
          <pc:sldMk cId="4224516567" sldId="266"/>
        </pc:sldMkLst>
        <pc:spChg chg="mod">
          <ac:chgData name="Емилиян Рангелов" userId="10a8a69f5674d86f" providerId="LiveId" clId="{34C72768-CD61-4436-AD5F-9CB643383E88}" dt="2022-06-05T12:37:14.531" v="189" actId="1076"/>
          <ac:spMkLst>
            <pc:docMk/>
            <pc:sldMk cId="4224516567" sldId="266"/>
            <ac:spMk id="7" creationId="{B67B4291-832D-2587-E7CC-90E65A455E79}"/>
          </ac:spMkLst>
        </pc:spChg>
        <pc:spChg chg="add mod">
          <ac:chgData name="Емилиян Рангелов" userId="10a8a69f5674d86f" providerId="LiveId" clId="{34C72768-CD61-4436-AD5F-9CB643383E88}" dt="2022-06-05T13:00:43.470" v="505" actId="1076"/>
          <ac:spMkLst>
            <pc:docMk/>
            <pc:sldMk cId="4224516567" sldId="266"/>
            <ac:spMk id="8" creationId="{DDCA0057-00AC-0551-E573-3E5EC2CE27FA}"/>
          </ac:spMkLst>
        </pc:spChg>
        <pc:spChg chg="add mod">
          <ac:chgData name="Емилиян Рангелов" userId="10a8a69f5674d86f" providerId="LiveId" clId="{34C72768-CD61-4436-AD5F-9CB643383E88}" dt="2022-06-05T13:06:04.129" v="522" actId="1076"/>
          <ac:spMkLst>
            <pc:docMk/>
            <pc:sldMk cId="4224516567" sldId="266"/>
            <ac:spMk id="15" creationId="{549498E0-26DD-F559-100B-3838F4746105}"/>
          </ac:spMkLst>
        </pc:spChg>
        <pc:grpChg chg="mod">
          <ac:chgData name="Емилиян Рангелов" userId="10a8a69f5674d86f" providerId="LiveId" clId="{34C72768-CD61-4436-AD5F-9CB643383E88}" dt="2022-06-05T12:35:42.983" v="178" actId="1076"/>
          <ac:grpSpMkLst>
            <pc:docMk/>
            <pc:sldMk cId="4224516567" sldId="266"/>
            <ac:grpSpMk id="14" creationId="{9A50C182-6CD2-60A7-5E95-C1CE4CE16E6A}"/>
          </ac:grpSpMkLst>
        </pc:grpChg>
        <pc:picChg chg="add mod">
          <ac:chgData name="Емилиян Рангелов" userId="10a8a69f5674d86f" providerId="LiveId" clId="{34C72768-CD61-4436-AD5F-9CB643383E88}" dt="2022-06-05T13:06:04.129" v="522" actId="1076"/>
          <ac:picMkLst>
            <pc:docMk/>
            <pc:sldMk cId="4224516567" sldId="266"/>
            <ac:picMk id="9" creationId="{2A17CF36-D07A-804C-6F85-534A118EC5CB}"/>
          </ac:picMkLst>
        </pc:picChg>
        <pc:picChg chg="add mod">
          <ac:chgData name="Емилиян Рангелов" userId="10a8a69f5674d86f" providerId="LiveId" clId="{34C72768-CD61-4436-AD5F-9CB643383E88}" dt="2022-06-05T13:06:04.129" v="522" actId="1076"/>
          <ac:picMkLst>
            <pc:docMk/>
            <pc:sldMk cId="4224516567" sldId="266"/>
            <ac:picMk id="10" creationId="{3ED2B084-EECB-99CD-BB7C-CD016AC459A4}"/>
          </ac:picMkLst>
        </pc:picChg>
        <pc:picChg chg="mod">
          <ac:chgData name="Емилиян Рангелов" userId="10a8a69f5674d86f" providerId="LiveId" clId="{34C72768-CD61-4436-AD5F-9CB643383E88}" dt="2022-06-05T12:35:42.983" v="178" actId="1076"/>
          <ac:picMkLst>
            <pc:docMk/>
            <pc:sldMk cId="4224516567" sldId="266"/>
            <ac:picMk id="11" creationId="{6CFCD85C-C9CF-FA07-682E-A77F8421D716}"/>
          </ac:picMkLst>
        </pc:picChg>
        <pc:picChg chg="add mod">
          <ac:chgData name="Емилиян Рангелов" userId="10a8a69f5674d86f" providerId="LiveId" clId="{34C72768-CD61-4436-AD5F-9CB643383E88}" dt="2022-06-05T13:06:04.129" v="522" actId="1076"/>
          <ac:picMkLst>
            <pc:docMk/>
            <pc:sldMk cId="4224516567" sldId="266"/>
            <ac:picMk id="12" creationId="{0374248B-3F1D-A7EF-C984-18E0245D3DCE}"/>
          </ac:picMkLst>
        </pc:picChg>
        <pc:picChg chg="mod">
          <ac:chgData name="Емилиян Рангелов" userId="10a8a69f5674d86f" providerId="LiveId" clId="{34C72768-CD61-4436-AD5F-9CB643383E88}" dt="2022-06-05T12:35:42.983" v="178" actId="1076"/>
          <ac:picMkLst>
            <pc:docMk/>
            <pc:sldMk cId="4224516567" sldId="266"/>
            <ac:picMk id="13" creationId="{452A8467-16B4-4C87-B7C3-715E2D726308}"/>
          </ac:picMkLst>
        </pc:picChg>
        <pc:picChg chg="mod">
          <ac:chgData name="Емилиян Рангелов" userId="10a8a69f5674d86f" providerId="LiveId" clId="{34C72768-CD61-4436-AD5F-9CB643383E88}" dt="2022-06-05T12:35:42.983" v="178" actId="1076"/>
          <ac:picMkLst>
            <pc:docMk/>
            <pc:sldMk cId="4224516567" sldId="266"/>
            <ac:picMk id="4100" creationId="{BED75D21-A771-AF88-F514-03879FE7AA4D}"/>
          </ac:picMkLst>
        </pc:picChg>
      </pc:sldChg>
      <pc:sldChg chg="addSp modSp mod">
        <pc:chgData name="Емилиян Рангелов" userId="10a8a69f5674d86f" providerId="LiveId" clId="{34C72768-CD61-4436-AD5F-9CB643383E88}" dt="2022-06-05T13:02:04.320" v="512" actId="1076"/>
        <pc:sldMkLst>
          <pc:docMk/>
          <pc:sldMk cId="3263566742" sldId="267"/>
        </pc:sldMkLst>
        <pc:spChg chg="mod">
          <ac:chgData name="Емилиян Рангелов" userId="10a8a69f5674d86f" providerId="LiveId" clId="{34C72768-CD61-4436-AD5F-9CB643383E88}" dt="2022-06-05T13:02:04.320" v="512" actId="1076"/>
          <ac:spMkLst>
            <pc:docMk/>
            <pc:sldMk cId="3263566742" sldId="267"/>
            <ac:spMk id="2" creationId="{3921083E-C91D-258F-91CB-FDD10B03972B}"/>
          </ac:spMkLst>
        </pc:spChg>
        <pc:spChg chg="add mod">
          <ac:chgData name="Емилиян Рангелов" userId="10a8a69f5674d86f" providerId="LiveId" clId="{34C72768-CD61-4436-AD5F-9CB643383E88}" dt="2022-06-05T13:01:51.555" v="511" actId="14100"/>
          <ac:spMkLst>
            <pc:docMk/>
            <pc:sldMk cId="3263566742" sldId="267"/>
            <ac:spMk id="13" creationId="{7A637FC2-111B-829A-607A-F3F32C908BE2}"/>
          </ac:spMkLst>
        </pc:spChg>
        <pc:spChg chg="add mod">
          <ac:chgData name="Емилиян Рангелов" userId="10a8a69f5674d86f" providerId="LiveId" clId="{34C72768-CD61-4436-AD5F-9CB643383E88}" dt="2022-06-05T12:41:08.620" v="231" actId="1076"/>
          <ac:spMkLst>
            <pc:docMk/>
            <pc:sldMk cId="3263566742" sldId="267"/>
            <ac:spMk id="14" creationId="{A296AB83-D881-D799-DF93-1E0B35E9A2C5}"/>
          </ac:spMkLst>
        </pc:spChg>
        <pc:picChg chg="mod">
          <ac:chgData name="Емилиян Рангелов" userId="10a8a69f5674d86f" providerId="LiveId" clId="{34C72768-CD61-4436-AD5F-9CB643383E88}" dt="2022-06-05T13:01:51.555" v="511" actId="14100"/>
          <ac:picMkLst>
            <pc:docMk/>
            <pc:sldMk cId="3263566742" sldId="267"/>
            <ac:picMk id="5" creationId="{FEEBE97F-CEA7-8EE1-0343-5C1ACDACB627}"/>
          </ac:picMkLst>
        </pc:picChg>
        <pc:picChg chg="mod">
          <ac:chgData name="Емилиян Рангелов" userId="10a8a69f5674d86f" providerId="LiveId" clId="{34C72768-CD61-4436-AD5F-9CB643383E88}" dt="2022-06-05T13:01:51.555" v="511" actId="14100"/>
          <ac:picMkLst>
            <pc:docMk/>
            <pc:sldMk cId="3263566742" sldId="267"/>
            <ac:picMk id="7" creationId="{CBB9907B-DAEB-C98C-9191-BF90A35A4ECE}"/>
          </ac:picMkLst>
        </pc:picChg>
        <pc:picChg chg="add mod">
          <ac:chgData name="Емилиян Рангелов" userId="10a8a69f5674d86f" providerId="LiveId" clId="{34C72768-CD61-4436-AD5F-9CB643383E88}" dt="2022-06-05T13:01:51.555" v="511" actId="14100"/>
          <ac:picMkLst>
            <pc:docMk/>
            <pc:sldMk cId="3263566742" sldId="267"/>
            <ac:picMk id="8" creationId="{C9D0DAE3-5898-34E0-48DD-B041E24FAB40}"/>
          </ac:picMkLst>
        </pc:picChg>
        <pc:picChg chg="mod">
          <ac:chgData name="Емилиян Рангелов" userId="10a8a69f5674d86f" providerId="LiveId" clId="{34C72768-CD61-4436-AD5F-9CB643383E88}" dt="2022-06-05T13:01:51.555" v="511" actId="14100"/>
          <ac:picMkLst>
            <pc:docMk/>
            <pc:sldMk cId="3263566742" sldId="267"/>
            <ac:picMk id="9" creationId="{F287542A-733B-10A8-81F5-F0635728480C}"/>
          </ac:picMkLst>
        </pc:picChg>
        <pc:picChg chg="add mod">
          <ac:chgData name="Емилиян Рангелов" userId="10a8a69f5674d86f" providerId="LiveId" clId="{34C72768-CD61-4436-AD5F-9CB643383E88}" dt="2022-06-05T13:01:51.555" v="511" actId="14100"/>
          <ac:picMkLst>
            <pc:docMk/>
            <pc:sldMk cId="3263566742" sldId="267"/>
            <ac:picMk id="10" creationId="{80922C24-14AB-EAEA-7DC8-E7132FED823C}"/>
          </ac:picMkLst>
        </pc:picChg>
        <pc:picChg chg="add mod">
          <ac:chgData name="Емилиян Рангелов" userId="10a8a69f5674d86f" providerId="LiveId" clId="{34C72768-CD61-4436-AD5F-9CB643383E88}" dt="2022-06-05T13:01:51.555" v="511" actId="14100"/>
          <ac:picMkLst>
            <pc:docMk/>
            <pc:sldMk cId="3263566742" sldId="267"/>
            <ac:picMk id="12" creationId="{9F7A57C2-632A-1AAB-F130-793480F74EC7}"/>
          </ac:picMkLst>
        </pc:picChg>
      </pc:sldChg>
      <pc:sldChg chg="addSp modSp mod">
        <pc:chgData name="Емилиян Рангелов" userId="10a8a69f5674d86f" providerId="LiveId" clId="{34C72768-CD61-4436-AD5F-9CB643383E88}" dt="2022-06-05T13:07:48.560" v="526" actId="1076"/>
        <pc:sldMkLst>
          <pc:docMk/>
          <pc:sldMk cId="349862105" sldId="268"/>
        </pc:sldMkLst>
        <pc:spChg chg="mod">
          <ac:chgData name="Емилиян Рангелов" userId="10a8a69f5674d86f" providerId="LiveId" clId="{34C72768-CD61-4436-AD5F-9CB643383E88}" dt="2022-06-05T12:39:36.755" v="219" actId="1076"/>
          <ac:spMkLst>
            <pc:docMk/>
            <pc:sldMk cId="349862105" sldId="268"/>
            <ac:spMk id="2" creationId="{3921083E-C91D-258F-91CB-FDD10B03972B}"/>
          </ac:spMkLst>
        </pc:spChg>
        <pc:spChg chg="add mod">
          <ac:chgData name="Емилиян Рангелов" userId="10a8a69f5674d86f" providerId="LiveId" clId="{34C72768-CD61-4436-AD5F-9CB643383E88}" dt="2022-06-05T13:07:48.560" v="526" actId="1076"/>
          <ac:spMkLst>
            <pc:docMk/>
            <pc:sldMk cId="349862105" sldId="268"/>
            <ac:spMk id="10" creationId="{184B45CB-5BF2-6570-CD73-DE3E97C6488A}"/>
          </ac:spMkLst>
        </pc:spChg>
        <pc:spChg chg="add mod">
          <ac:chgData name="Емилиян Рангелов" userId="10a8a69f5674d86f" providerId="LiveId" clId="{34C72768-CD61-4436-AD5F-9CB643383E88}" dt="2022-06-05T12:40:42.139" v="226" actId="1076"/>
          <ac:spMkLst>
            <pc:docMk/>
            <pc:sldMk cId="349862105" sldId="268"/>
            <ac:spMk id="11" creationId="{93E26747-AE6B-7891-355B-9CC9304FB827}"/>
          </ac:spMkLst>
        </pc:spChg>
        <pc:picChg chg="mod">
          <ac:chgData name="Емилиян Рангелов" userId="10a8a69f5674d86f" providerId="LiveId" clId="{34C72768-CD61-4436-AD5F-9CB643383E88}" dt="2022-06-05T12:39:30.895" v="217" actId="1076"/>
          <ac:picMkLst>
            <pc:docMk/>
            <pc:sldMk cId="349862105" sldId="268"/>
            <ac:picMk id="5" creationId="{C46B858B-64FC-E9F4-0F5F-B1802064ACFA}"/>
          </ac:picMkLst>
        </pc:picChg>
        <pc:picChg chg="add mod">
          <ac:chgData name="Емилиян Рангелов" userId="10a8a69f5674d86f" providerId="LiveId" clId="{34C72768-CD61-4436-AD5F-9CB643383E88}" dt="2022-06-05T13:01:35.031" v="509" actId="1076"/>
          <ac:picMkLst>
            <pc:docMk/>
            <pc:sldMk cId="349862105" sldId="268"/>
            <ac:picMk id="6" creationId="{9DEC8B88-7194-DCC4-72FD-F297C4ACBB16}"/>
          </ac:picMkLst>
        </pc:picChg>
        <pc:picChg chg="mod">
          <ac:chgData name="Емилиян Рангелов" userId="10a8a69f5674d86f" providerId="LiveId" clId="{34C72768-CD61-4436-AD5F-9CB643383E88}" dt="2022-06-05T12:39:30.895" v="217" actId="1076"/>
          <ac:picMkLst>
            <pc:docMk/>
            <pc:sldMk cId="349862105" sldId="268"/>
            <ac:picMk id="7" creationId="{F68C2511-3D58-D625-A8F3-63E3420911A1}"/>
          </ac:picMkLst>
        </pc:picChg>
        <pc:picChg chg="add mod">
          <ac:chgData name="Емилиян Рангелов" userId="10a8a69f5674d86f" providerId="LiveId" clId="{34C72768-CD61-4436-AD5F-9CB643383E88}" dt="2022-06-05T13:01:35.031" v="509" actId="1076"/>
          <ac:picMkLst>
            <pc:docMk/>
            <pc:sldMk cId="349862105" sldId="268"/>
            <ac:picMk id="8" creationId="{E767D82A-289E-F563-2F49-314E4F4533EB}"/>
          </ac:picMkLst>
        </pc:picChg>
        <pc:picChg chg="add mod">
          <ac:chgData name="Емилиян Рангелов" userId="10a8a69f5674d86f" providerId="LiveId" clId="{34C72768-CD61-4436-AD5F-9CB643383E88}" dt="2022-06-05T13:01:35.031" v="509" actId="1076"/>
          <ac:picMkLst>
            <pc:docMk/>
            <pc:sldMk cId="349862105" sldId="268"/>
            <ac:picMk id="9" creationId="{4253B498-5642-5AC1-3B6E-6121420568B1}"/>
          </ac:picMkLst>
        </pc:picChg>
      </pc:sldChg>
      <pc:sldChg chg="addSp modSp mod">
        <pc:chgData name="Емилиян Рангелов" userId="10a8a69f5674d86f" providerId="LiveId" clId="{34C72768-CD61-4436-AD5F-9CB643383E88}" dt="2022-06-05T13:09:16.990" v="547" actId="1076"/>
        <pc:sldMkLst>
          <pc:docMk/>
          <pc:sldMk cId="3940535418" sldId="269"/>
        </pc:sldMkLst>
        <pc:spChg chg="mod">
          <ac:chgData name="Емилиян Рангелов" userId="10a8a69f5674d86f" providerId="LiveId" clId="{34C72768-CD61-4436-AD5F-9CB643383E88}" dt="2022-06-05T13:09:07.619" v="543" actId="1076"/>
          <ac:spMkLst>
            <pc:docMk/>
            <pc:sldMk cId="3940535418" sldId="269"/>
            <ac:spMk id="2" creationId="{3921083E-C91D-258F-91CB-FDD10B03972B}"/>
          </ac:spMkLst>
        </pc:spChg>
        <pc:spChg chg="add mod">
          <ac:chgData name="Емилиян Рангелов" userId="10a8a69f5674d86f" providerId="LiveId" clId="{34C72768-CD61-4436-AD5F-9CB643383E88}" dt="2022-06-05T13:00:57.255" v="506" actId="1076"/>
          <ac:spMkLst>
            <pc:docMk/>
            <pc:sldMk cId="3940535418" sldId="269"/>
            <ac:spMk id="11" creationId="{53CDB3DD-AD0B-63C9-35CA-ADBD9C330271}"/>
          </ac:spMkLst>
        </pc:spChg>
        <pc:spChg chg="add mod">
          <ac:chgData name="Емилиян Рангелов" userId="10a8a69f5674d86f" providerId="LiveId" clId="{34C72768-CD61-4436-AD5F-9CB643383E88}" dt="2022-06-05T12:38:19.971" v="203" actId="1076"/>
          <ac:spMkLst>
            <pc:docMk/>
            <pc:sldMk cId="3940535418" sldId="269"/>
            <ac:spMk id="12" creationId="{D1C6FB36-481E-80DF-9F43-3566AB0DAA49}"/>
          </ac:spMkLst>
        </pc:spChg>
        <pc:grpChg chg="add mod">
          <ac:chgData name="Емилиян Рангелов" userId="10a8a69f5674d86f" providerId="LiveId" clId="{34C72768-CD61-4436-AD5F-9CB643383E88}" dt="2022-06-05T13:09:16.990" v="547" actId="1076"/>
          <ac:grpSpMkLst>
            <pc:docMk/>
            <pc:sldMk cId="3940535418" sldId="269"/>
            <ac:grpSpMk id="3" creationId="{AD656528-762B-E160-BC95-F9E416E268CF}"/>
          </ac:grpSpMkLst>
        </pc:grpChg>
        <pc:picChg chg="add mod">
          <ac:chgData name="Емилиян Рангелов" userId="10a8a69f5674d86f" providerId="LiveId" clId="{34C72768-CD61-4436-AD5F-9CB643383E88}" dt="2022-06-05T13:00:57.255" v="506" actId="1076"/>
          <ac:picMkLst>
            <pc:docMk/>
            <pc:sldMk cId="3940535418" sldId="269"/>
            <ac:picMk id="6" creationId="{44C4C43F-F0F9-9D38-0DC4-930A6358D1A1}"/>
          </ac:picMkLst>
        </pc:picChg>
        <pc:picChg chg="mod">
          <ac:chgData name="Емилиян Рангелов" userId="10a8a69f5674d86f" providerId="LiveId" clId="{34C72768-CD61-4436-AD5F-9CB643383E88}" dt="2022-06-05T13:09:01.783" v="542" actId="1076"/>
          <ac:picMkLst>
            <pc:docMk/>
            <pc:sldMk cId="3940535418" sldId="269"/>
            <ac:picMk id="7" creationId="{C6A122F0-F4B2-ACEA-8BE1-7F534403CDAE}"/>
          </ac:picMkLst>
        </pc:picChg>
        <pc:picChg chg="add mod">
          <ac:chgData name="Емилиян Рангелов" userId="10a8a69f5674d86f" providerId="LiveId" clId="{34C72768-CD61-4436-AD5F-9CB643383E88}" dt="2022-06-05T13:00:57.255" v="506" actId="1076"/>
          <ac:picMkLst>
            <pc:docMk/>
            <pc:sldMk cId="3940535418" sldId="269"/>
            <ac:picMk id="8" creationId="{28FFABFF-C67A-D5CF-E19B-4D832B8739DD}"/>
          </ac:picMkLst>
        </pc:picChg>
        <pc:picChg chg="mod">
          <ac:chgData name="Емилиян Рангелов" userId="10a8a69f5674d86f" providerId="LiveId" clId="{34C72768-CD61-4436-AD5F-9CB643383E88}" dt="2022-06-05T13:09:01.783" v="542" actId="1076"/>
          <ac:picMkLst>
            <pc:docMk/>
            <pc:sldMk cId="3940535418" sldId="269"/>
            <ac:picMk id="9" creationId="{4876FF6E-75FE-2AA2-ACBB-56A2FA54A6B7}"/>
          </ac:picMkLst>
        </pc:picChg>
        <pc:picChg chg="add mod">
          <ac:chgData name="Емилиян Рангелов" userId="10a8a69f5674d86f" providerId="LiveId" clId="{34C72768-CD61-4436-AD5F-9CB643383E88}" dt="2022-06-05T13:00:57.255" v="506" actId="1076"/>
          <ac:picMkLst>
            <pc:docMk/>
            <pc:sldMk cId="3940535418" sldId="269"/>
            <ac:picMk id="10" creationId="{11325DFF-E7EB-D5A6-5C2A-8D34F5ACAF2C}"/>
          </ac:picMkLst>
        </pc:picChg>
      </pc:sldChg>
      <pc:sldChg chg="addSp modSp mod">
        <pc:chgData name="Емилиян Рангелов" userId="10a8a69f5674d86f" providerId="LiveId" clId="{34C72768-CD61-4436-AD5F-9CB643383E88}" dt="2022-06-05T13:10:48.958" v="649" actId="1076"/>
        <pc:sldMkLst>
          <pc:docMk/>
          <pc:sldMk cId="638231402" sldId="270"/>
        </pc:sldMkLst>
        <pc:spChg chg="mod">
          <ac:chgData name="Емилиян Рангелов" userId="10a8a69f5674d86f" providerId="LiveId" clId="{34C72768-CD61-4436-AD5F-9CB643383E88}" dt="2022-06-05T12:38:54.295" v="207" actId="1076"/>
          <ac:spMkLst>
            <pc:docMk/>
            <pc:sldMk cId="638231402" sldId="270"/>
            <ac:spMk id="2" creationId="{3921083E-C91D-258F-91CB-FDD10B03972B}"/>
          </ac:spMkLst>
        </pc:spChg>
        <pc:spChg chg="add mod">
          <ac:chgData name="Емилиян Рангелов" userId="10a8a69f5674d86f" providerId="LiveId" clId="{34C72768-CD61-4436-AD5F-9CB643383E88}" dt="2022-06-05T12:39:09.267" v="212" actId="1076"/>
          <ac:spMkLst>
            <pc:docMk/>
            <pc:sldMk cId="638231402" sldId="270"/>
            <ac:spMk id="8" creationId="{046517A0-7FB3-D29F-9DAC-361983EF3E46}"/>
          </ac:spMkLst>
        </pc:spChg>
        <pc:spChg chg="mod">
          <ac:chgData name="Емилиян Рангелов" userId="10a8a69f5674d86f" providerId="LiveId" clId="{34C72768-CD61-4436-AD5F-9CB643383E88}" dt="2022-06-05T12:38:57.579" v="208" actId="1076"/>
          <ac:spMkLst>
            <pc:docMk/>
            <pc:sldMk cId="638231402" sldId="270"/>
            <ac:spMk id="10" creationId="{4F00D07D-DDEF-32EE-E2FD-7090D7295314}"/>
          </ac:spMkLst>
        </pc:spChg>
        <pc:spChg chg="add mod">
          <ac:chgData name="Емилиян Рангелов" userId="10a8a69f5674d86f" providerId="LiveId" clId="{34C72768-CD61-4436-AD5F-9CB643383E88}" dt="2022-06-05T13:04:58.298" v="518" actId="1076"/>
          <ac:spMkLst>
            <pc:docMk/>
            <pc:sldMk cId="638231402" sldId="270"/>
            <ac:spMk id="13" creationId="{5CC88746-110B-875C-B45A-CD53EE667A3D}"/>
          </ac:spMkLst>
        </pc:spChg>
        <pc:grpChg chg="mod">
          <ac:chgData name="Емилиян Рангелов" userId="10a8a69f5674d86f" providerId="LiveId" clId="{34C72768-CD61-4436-AD5F-9CB643383E88}" dt="2022-06-05T12:38:47.326" v="205" actId="1076"/>
          <ac:grpSpMkLst>
            <pc:docMk/>
            <pc:sldMk cId="638231402" sldId="270"/>
            <ac:grpSpMk id="5" creationId="{9A5F090E-DBF8-55BD-3A41-B3590C1CC3D8}"/>
          </ac:grpSpMkLst>
        </pc:grpChg>
        <pc:picChg chg="mod">
          <ac:chgData name="Емилиян Рангелов" userId="10a8a69f5674d86f" providerId="LiveId" clId="{34C72768-CD61-4436-AD5F-9CB643383E88}" dt="2022-06-05T13:10:48.958" v="649" actId="1076"/>
          <ac:picMkLst>
            <pc:docMk/>
            <pc:sldMk cId="638231402" sldId="270"/>
            <ac:picMk id="4" creationId="{E0562CF7-F372-E9CF-3BBD-21B2BA5C6BDF}"/>
          </ac:picMkLst>
        </pc:picChg>
        <pc:picChg chg="add mod">
          <ac:chgData name="Емилиян Рангелов" userId="10a8a69f5674d86f" providerId="LiveId" clId="{34C72768-CD61-4436-AD5F-9CB643383E88}" dt="2022-06-05T13:04:58.298" v="518" actId="1076"/>
          <ac:picMkLst>
            <pc:docMk/>
            <pc:sldMk cId="638231402" sldId="270"/>
            <ac:picMk id="9" creationId="{67472F86-4C1F-75CD-971A-22D230F7CA55}"/>
          </ac:picMkLst>
        </pc:picChg>
        <pc:picChg chg="add mod">
          <ac:chgData name="Емилиян Рангелов" userId="10a8a69f5674d86f" providerId="LiveId" clId="{34C72768-CD61-4436-AD5F-9CB643383E88}" dt="2022-06-05T13:04:58.298" v="518" actId="1076"/>
          <ac:picMkLst>
            <pc:docMk/>
            <pc:sldMk cId="638231402" sldId="270"/>
            <ac:picMk id="11" creationId="{51DBE858-A295-3425-923E-AA52DE4880AA}"/>
          </ac:picMkLst>
        </pc:picChg>
        <pc:picChg chg="add mod">
          <ac:chgData name="Емилиян Рангелов" userId="10a8a69f5674d86f" providerId="LiveId" clId="{34C72768-CD61-4436-AD5F-9CB643383E88}" dt="2022-06-05T13:04:58.298" v="518" actId="1076"/>
          <ac:picMkLst>
            <pc:docMk/>
            <pc:sldMk cId="638231402" sldId="270"/>
            <ac:picMk id="12" creationId="{63F69039-05BD-AE17-3A5D-43776D7694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CA84D-B5C5-4071-A3A1-7163DBABDA6E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8EFE-B72F-4422-9862-2E0F8A2F6C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66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58EFE-B72F-4422-9862-2E0F8A2F6CCA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502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881833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589515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140088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48479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117085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863602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245469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852047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988334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454668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472283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832644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947126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984189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493652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454773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608567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F532B8-98A3-4C9B-87FB-90C1BEA20C0D}" type="datetimeFigureOut">
              <a:rPr lang="bg-BG" smtClean="0"/>
              <a:t>6.6.2022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5DF28E1-2466-44E1-B0F1-38DF146FF5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5681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7.jpg"/><Relationship Id="rId7" Type="http://schemas.openxmlformats.org/officeDocument/2006/relationships/image" Target="../media/image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8.jpeg"/><Relationship Id="rId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BC37B45-ECF2-D9E5-CF44-3D87A0DE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20664" y="1849643"/>
            <a:ext cx="14396721" cy="1178655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 „Св. Св. Кирил и Методий“  с. Лехчево</a:t>
            </a:r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bg-BG" sz="1600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A0498ACB-C588-E6B3-5DB6-768334AC3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16052"/>
            <a:ext cx="12009120" cy="754025"/>
          </a:xfrm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Образователният медиатор</a:t>
            </a:r>
          </a:p>
          <a:p>
            <a:pPr algn="ctr"/>
            <a:r>
              <a:rPr lang="bg-BG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„мост“ между училището и общността.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70FBA647-9A5F-101F-2EC8-365BA572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2787390" y="103810"/>
            <a:ext cx="2816808" cy="90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DF23EAE-AF76-D687-B1CB-038E86EA2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68" y="130638"/>
            <a:ext cx="824230" cy="728980"/>
          </a:xfrm>
          <a:prstGeom prst="rect">
            <a:avLst/>
          </a:prstGeom>
          <a:noFill/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06C16176-787F-1EF4-BD8A-01315FA8A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8" y="213501"/>
            <a:ext cx="1936291" cy="75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C456906C-EBC8-EB46-D0A0-40C11E6F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63" y="1520689"/>
            <a:ext cx="1866512" cy="10979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xmlns="" id="{BA96624B-561E-F904-A9C0-69F7517D8C18}"/>
              </a:ext>
            </a:extLst>
          </p:cNvPr>
          <p:cNvSpPr txBox="1"/>
          <p:nvPr/>
        </p:nvSpPr>
        <p:spPr>
          <a:xfrm>
            <a:off x="1782297" y="937877"/>
            <a:ext cx="7643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  <a:endParaRPr lang="bg-BG" sz="1050" dirty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66291F0A-97E2-3848-67E8-D627B8267D6D}"/>
              </a:ext>
            </a:extLst>
          </p:cNvPr>
          <p:cNvSpPr txBox="1"/>
          <p:nvPr/>
        </p:nvSpPr>
        <p:spPr>
          <a:xfrm>
            <a:off x="1307183" y="6372642"/>
            <a:ext cx="9577633" cy="97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85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21083E-C91D-258F-91CB-FDD10B0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6" y="708754"/>
            <a:ext cx="10891439" cy="636361"/>
          </a:xfrm>
        </p:spPr>
        <p:txBody>
          <a:bodyPr>
            <a:normAutofit/>
          </a:bodyPr>
          <a:lstStyle/>
          <a:p>
            <a:r>
              <a:rPr lang="bg-BG" sz="3000" b="1" dirty="0">
                <a:latin typeface="Verdana" panose="020B0604030504040204" pitchFamily="34" charset="0"/>
                <a:ea typeface="Verdana" panose="020B0604030504040204" pitchFamily="34" charset="0"/>
              </a:rPr>
              <a:t>Запознаване учениците с правата на детето</a:t>
            </a:r>
          </a:p>
        </p:txBody>
      </p:sp>
      <p:pic>
        <p:nvPicPr>
          <p:cNvPr id="5" name="Контейнер за съдържание 4" descr="Картина, която съдържа под, закрито, лиц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EEBE97F-CEA7-8EE1-0343-5C1ACDACB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67" y="1418448"/>
            <a:ext cx="3354177" cy="322123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Картина 6" descr="Картина, която съдържа под, закрито, прозорец, стая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CBB9907B-DAEB-C98C-9191-BF90A35A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2" y="1418446"/>
            <a:ext cx="3354178" cy="32212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Картина 8" descr="Картина, която съдържа текст, лице, под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287542A-733B-10A8-81F5-F06357284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63" y="1406012"/>
            <a:ext cx="3367124" cy="323367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xmlns="" id="{DF661437-3317-4F8B-8AE8-A241383717D4}"/>
              </a:ext>
            </a:extLst>
          </p:cNvPr>
          <p:cNvSpPr txBox="1"/>
          <p:nvPr/>
        </p:nvSpPr>
        <p:spPr>
          <a:xfrm>
            <a:off x="347668" y="5031194"/>
            <a:ext cx="11944883" cy="131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4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Предста</a:t>
            </a:r>
            <a:r>
              <a:rPr lang="bg-BG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вяне</a:t>
            </a: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беседа на тема: </a:t>
            </a:r>
            <a:r>
              <a:rPr lang="bg-BG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„Права и задължения на детето“;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Активно включване на всички ученици;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Работа по индивидуален работен лист.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9D0DAE3-5898-34E0-48DD-B041E24FA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250474" y="43489"/>
            <a:ext cx="1511882" cy="48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80922C24-14AB-EAEA-7DC8-E7132FED82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30" y="88584"/>
            <a:ext cx="442393" cy="39126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F7A57C2-632A-1AAB-F130-793480F74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4" y="90674"/>
            <a:ext cx="1039277" cy="40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xmlns="" id="{7A637FC2-111B-829A-607A-F3F32C908BE2}"/>
              </a:ext>
            </a:extLst>
          </p:cNvPr>
          <p:cNvSpPr txBox="1"/>
          <p:nvPr/>
        </p:nvSpPr>
        <p:spPr>
          <a:xfrm>
            <a:off x="2684780" y="442681"/>
            <a:ext cx="6365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xmlns="" id="{A296AB83-D881-D799-DF93-1E0B35E9A2C5}"/>
              </a:ext>
            </a:extLst>
          </p:cNvPr>
          <p:cNvSpPr txBox="1"/>
          <p:nvPr/>
        </p:nvSpPr>
        <p:spPr>
          <a:xfrm>
            <a:off x="454660" y="6345143"/>
            <a:ext cx="11282680" cy="96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6674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21083E-C91D-258F-91CB-FDD10B0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626170"/>
            <a:ext cx="11724640" cy="984933"/>
          </a:xfrm>
        </p:spPr>
        <p:txBody>
          <a:bodyPr>
            <a:normAutofit/>
          </a:bodyPr>
          <a:lstStyle/>
          <a:p>
            <a:r>
              <a:rPr lang="bg-BG" sz="3000" b="1" dirty="0">
                <a:latin typeface="Verdana" panose="020B0604030504040204" pitchFamily="34" charset="0"/>
                <a:ea typeface="Verdana" panose="020B0604030504040204" pitchFamily="34" charset="0"/>
              </a:rPr>
              <a:t>Подкрепяща роля на педагогическите специалисти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832FAB6-A1EF-3AE2-6D96-B54266701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22" y="4762122"/>
            <a:ext cx="12398558" cy="141173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Подкрепя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учителите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процеса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на обучение;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Поддържа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проактивна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комуникация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другите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педагогически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специалисти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и при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необходимост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оказва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подкрепа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Картина 6" descr="Картина, която съдържа текст, мас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B38CF11-3F90-CAB5-63BD-D0F259927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01" y="1611103"/>
            <a:ext cx="2256848" cy="30091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Картина 8" descr="Картина, която съдържа текст, закрито, стена, лиц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4025849B-E248-960D-3765-F16B5EC1F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49" y="1611104"/>
            <a:ext cx="2256848" cy="30091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" name="Картина 10" descr="Картина, която съдържа текст, лиц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096C36DD-5670-27CA-BBC8-2ED4796AD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4" y="1611104"/>
            <a:ext cx="2256847" cy="30091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Картина 12" descr="Картина, която съдържа текст, бюр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042FA42-CBF1-9075-491C-22AF86D0F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6" y="1611104"/>
            <a:ext cx="2256848" cy="30091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2D9A9C95-0F93-C208-C0DD-30D42CADF39F}"/>
              </a:ext>
            </a:extLst>
          </p:cNvPr>
          <p:cNvSpPr txBox="1"/>
          <p:nvPr/>
        </p:nvSpPr>
        <p:spPr>
          <a:xfrm>
            <a:off x="237047" y="6315741"/>
            <a:ext cx="11214100" cy="96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6F04011-2C1C-E04E-2C90-433A289B71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250473" y="-4110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xmlns="" id="{BE963FB4-4E7B-48D2-C7DA-3AE7008E3D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30" y="46871"/>
            <a:ext cx="469492" cy="415236"/>
          </a:xfrm>
          <a:prstGeom prst="rect">
            <a:avLst/>
          </a:prstGeom>
          <a:noFill/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CD33B688-81DB-1327-6A4F-48FFB37D2A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4" y="48202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xmlns="" id="{A48140FD-94DD-34DF-CB9F-EF286C255B0E}"/>
              </a:ext>
            </a:extLst>
          </p:cNvPr>
          <p:cNvSpPr txBox="1"/>
          <p:nvPr/>
        </p:nvSpPr>
        <p:spPr>
          <a:xfrm>
            <a:off x="2615954" y="428500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</p:spTree>
    <p:extLst>
      <p:ext uri="{BB962C8B-B14F-4D97-AF65-F5344CB8AC3E}">
        <p14:creationId xmlns:p14="http://schemas.microsoft.com/office/powerpoint/2010/main" val="95352674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832FAB6-A1EF-3AE2-6D96-B54266701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909411"/>
            <a:ext cx="11795760" cy="154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4400" b="1" dirty="0">
                <a:latin typeface="Verdana" panose="020B0604030504040204" pitchFamily="34" charset="0"/>
                <a:ea typeface="Verdana" panose="020B0604030504040204" pitchFamily="34" charset="0"/>
              </a:rPr>
              <a:t>БЛАГОДАРЯ ВИ ЗА ВНИМАНИЕТО! </a:t>
            </a:r>
          </a:p>
          <a:p>
            <a:pPr marL="0" indent="0">
              <a:buNone/>
            </a:pPr>
            <a:endParaRPr lang="bg-BG" sz="4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E2F4CD7-5DE4-0FAA-79E1-D310D4B0F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2703319" y="239493"/>
            <a:ext cx="26003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24B78F8E-A68E-A918-8247-B30AC314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90" y="343950"/>
            <a:ext cx="824230" cy="728980"/>
          </a:xfrm>
          <a:prstGeom prst="rect">
            <a:avLst/>
          </a:prstGeom>
          <a:noFill/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A3D59E41-E929-54C7-48D3-2919604A7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86" y="294102"/>
            <a:ext cx="21336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263D6839-FB52-F219-E0E3-25DB00D6C04F}"/>
              </a:ext>
            </a:extLst>
          </p:cNvPr>
          <p:cNvSpPr txBox="1"/>
          <p:nvPr/>
        </p:nvSpPr>
        <p:spPr>
          <a:xfrm>
            <a:off x="1969502" y="1168943"/>
            <a:ext cx="8501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8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 „Подкрепа за успех“</a:t>
            </a:r>
            <a:endParaRPr lang="bg-BG" sz="10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xmlns="" id="{B0CF79E3-2CBE-3B61-7426-1256B8F1B8BA}"/>
              </a:ext>
            </a:extLst>
          </p:cNvPr>
          <p:cNvSpPr txBox="1"/>
          <p:nvPr/>
        </p:nvSpPr>
        <p:spPr>
          <a:xfrm>
            <a:off x="365760" y="4837103"/>
            <a:ext cx="1143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bg-BG" sz="1800" b="1" dirty="0">
                <a:latin typeface="Verdana" panose="020B0604030504040204" pitchFamily="34" charset="0"/>
                <a:ea typeface="Verdana" panose="020B0604030504040204" pitchFamily="34" charset="0"/>
              </a:rPr>
              <a:t>Изготвил: Тоника Иванова</a:t>
            </a:r>
          </a:p>
          <a:p>
            <a:pPr marL="0" indent="0">
              <a:buNone/>
            </a:pPr>
            <a:r>
              <a:rPr lang="bg-BG" sz="180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 по математика СУ „Св. Св. Кирил и Методий“ с. Лехчево</a:t>
            </a:r>
            <a:endParaRPr lang="bg-BG" sz="10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b="1" dirty="0">
                <a:latin typeface="Verdana" panose="020B0604030504040204" pitchFamily="34" charset="0"/>
                <a:ea typeface="Verdana" panose="020B0604030504040204" pitchFamily="34" charset="0"/>
              </a:rPr>
              <a:t>СУ „Св. Св. Кирил и Методий“ с. Лехчево</a:t>
            </a:r>
            <a:endParaRPr lang="bg-BG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xmlns="" id="{67BDCCED-CF7F-870A-515C-C6FB6D602690}"/>
              </a:ext>
            </a:extLst>
          </p:cNvPr>
          <p:cNvSpPr txBox="1"/>
          <p:nvPr/>
        </p:nvSpPr>
        <p:spPr>
          <a:xfrm>
            <a:off x="-15240" y="6147457"/>
            <a:ext cx="12192000" cy="12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3486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xmlns="" id="{32945491-DD10-4786-9A10-E62B8BE8E440}"/>
              </a:ext>
            </a:extLst>
          </p:cNvPr>
          <p:cNvSpPr txBox="1"/>
          <p:nvPr/>
        </p:nvSpPr>
        <p:spPr>
          <a:xfrm>
            <a:off x="343561" y="923526"/>
            <a:ext cx="11733965" cy="51800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bg-BG" sz="3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Съдържание</a:t>
            </a:r>
            <a:r>
              <a:rPr lang="bg-BG" sz="2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bg-BG" sz="2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sz="23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Ролята на образователния медиатор;</a:t>
            </a:r>
            <a:br>
              <a:rPr lang="bg-BG" sz="23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sz="23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Осигуряване</a:t>
            </a:r>
            <a:r>
              <a:rPr lang="bg-BG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участие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учениците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образователния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процес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  <a:b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sz="23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bg-BG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Обхващане на у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чениците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подлежащи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задължително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обучение</a:t>
            </a:r>
            <a:r>
              <a:rPr lang="bg-BG" sz="23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И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ндивидуални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срещи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ученици</a:t>
            </a:r>
            <a:r>
              <a:rPr lang="bg-BG" sz="23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endParaRPr lang="bg-BG" sz="23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bg-BG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Родителски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лектории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повишаване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познанията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относно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правата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задълженията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образованието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  <a:b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sz="23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 </a:t>
            </a:r>
            <a:r>
              <a:rPr lang="bg-BG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Създаване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атмосфера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разбирателство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толерантност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спазване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правата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23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bg-BG" sz="23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5F73B2E8-B8FB-EBD9-6FFB-EDC5E665713E}"/>
              </a:ext>
            </a:extLst>
          </p:cNvPr>
          <p:cNvSpPr txBox="1"/>
          <p:nvPr/>
        </p:nvSpPr>
        <p:spPr>
          <a:xfrm>
            <a:off x="1228234" y="6372642"/>
            <a:ext cx="9735532" cy="97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17FA30-DFA2-C40E-357C-24F5E6C53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471906" y="39274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960D6E39-B538-5744-05C3-4A002FD84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63" y="90255"/>
            <a:ext cx="469492" cy="415236"/>
          </a:xfrm>
          <a:prstGeom prst="rect">
            <a:avLst/>
          </a:prstGeom>
          <a:noFill/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89C6CF90-984E-7CBA-D2E9-7F9AB4CF2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27" y="91586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312B585E-8AF9-1774-0E63-834CEEA8199C}"/>
              </a:ext>
            </a:extLst>
          </p:cNvPr>
          <p:cNvSpPr txBox="1"/>
          <p:nvPr/>
        </p:nvSpPr>
        <p:spPr>
          <a:xfrm>
            <a:off x="2019543" y="500593"/>
            <a:ext cx="838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</p:spTree>
    <p:extLst>
      <p:ext uri="{BB962C8B-B14F-4D97-AF65-F5344CB8AC3E}">
        <p14:creationId xmlns:p14="http://schemas.microsoft.com/office/powerpoint/2010/main" val="29267032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21083E-C91D-258F-91CB-FDD10B0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9425" y="691445"/>
            <a:ext cx="12192000" cy="1114425"/>
          </a:xfrm>
        </p:spPr>
        <p:txBody>
          <a:bodyPr>
            <a:noAutofit/>
          </a:bodyPr>
          <a:lstStyle/>
          <a:p>
            <a:pPr algn="ctr"/>
            <a:r>
              <a:rPr lang="bg-BG" sz="3000" b="1" dirty="0">
                <a:latin typeface="Verdana" panose="020B0604030504040204" pitchFamily="34" charset="0"/>
                <a:ea typeface="Verdana" panose="020B0604030504040204" pitchFamily="34" charset="0"/>
              </a:rPr>
              <a:t>Ролята на образователния медиатор в</a:t>
            </a:r>
            <a:br>
              <a:rPr lang="bg-BG" sz="3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3000" b="1" dirty="0">
                <a:latin typeface="Verdana" panose="020B0604030504040204" pitchFamily="34" charset="0"/>
                <a:ea typeface="Verdana" panose="020B0604030504040204" pitchFamily="34" charset="0"/>
              </a:rPr>
              <a:t> СУ „Св. Св. Кирил и Методий“ с. Лехчево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832FAB6-A1EF-3AE2-6D96-B54266701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75" y="1761353"/>
            <a:ext cx="8940496" cy="3489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Подкрепя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участието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от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общността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задължителното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обучение в училище;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Мотивира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участието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родителите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учебния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детето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училище;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Улеснява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комуникацията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разбирателството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между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семействата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общността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училището</a:t>
            </a:r>
            <a:r>
              <a:rPr lang="ru-RU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bg-BG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Ефективно прилагане на методи и похвати от дейността на училищната медиация;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bg-BG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Прилагане на училищната медиация като инструмент за </a:t>
            </a:r>
            <a:r>
              <a:rPr lang="bg-BG" sz="1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миротворчество</a:t>
            </a:r>
            <a:r>
              <a:rPr lang="bg-BG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bg-BG" sz="1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bg-BG" sz="1900" b="1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bg-BG" sz="1900" b="1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Картина 10" descr="Картина, която съдържа лице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E4E54C3F-0C1D-6AA2-5DC9-5ABC75D81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8472" r="7829" b="12778"/>
          <a:stretch/>
        </p:blipFill>
        <p:spPr>
          <a:xfrm>
            <a:off x="9284726" y="919239"/>
            <a:ext cx="2735699" cy="47320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EFB393D6-6EBE-C3F3-6F77-A914D7CACB14}"/>
              </a:ext>
            </a:extLst>
          </p:cNvPr>
          <p:cNvSpPr txBox="1"/>
          <p:nvPr/>
        </p:nvSpPr>
        <p:spPr>
          <a:xfrm>
            <a:off x="1003383" y="6320330"/>
            <a:ext cx="10091337" cy="97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F4795E55-3765-0133-0203-0200D6F9E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253121" y="0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9DA01793-05C7-2C27-BE4E-A803F5B86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78" y="50981"/>
            <a:ext cx="469492" cy="415236"/>
          </a:xfrm>
          <a:prstGeom prst="rect">
            <a:avLst/>
          </a:prstGeom>
          <a:noFill/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D78F0F22-D55C-F684-DA2A-124C2B2BA7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42" y="52312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xmlns="" id="{0BD44285-6857-62D3-C782-BD0EED740217}"/>
              </a:ext>
            </a:extLst>
          </p:cNvPr>
          <p:cNvSpPr txBox="1"/>
          <p:nvPr/>
        </p:nvSpPr>
        <p:spPr>
          <a:xfrm>
            <a:off x="2627495" y="452888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</p:spTree>
    <p:extLst>
      <p:ext uri="{BB962C8B-B14F-4D97-AF65-F5344CB8AC3E}">
        <p14:creationId xmlns:p14="http://schemas.microsoft.com/office/powerpoint/2010/main" val="2577196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xmlns="" id="{98762C1A-D551-C662-D593-79DA3295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41" y="308767"/>
            <a:ext cx="10515600" cy="1325563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bg-BG" sz="3000" b="1" dirty="0">
                <a:latin typeface="Verdana" panose="020B0604030504040204" pitchFamily="34" charset="0"/>
                <a:ea typeface="Verdana" panose="020B0604030504040204" pitchFamily="34" charset="0"/>
              </a:rPr>
              <a:t>Отбелязване на първи март</a:t>
            </a:r>
          </a:p>
        </p:txBody>
      </p:sp>
      <p:grpSp>
        <p:nvGrpSpPr>
          <p:cNvPr id="29" name="Групиране 28">
            <a:extLst>
              <a:ext uri="{FF2B5EF4-FFF2-40B4-BE49-F238E27FC236}">
                <a16:creationId xmlns:a16="http://schemas.microsoft.com/office/drawing/2014/main" xmlns="" id="{65DAC249-977D-C79B-A2EB-49C5E43115D9}"/>
              </a:ext>
            </a:extLst>
          </p:cNvPr>
          <p:cNvGrpSpPr/>
          <p:nvPr/>
        </p:nvGrpSpPr>
        <p:grpSpPr>
          <a:xfrm>
            <a:off x="1282296" y="1234911"/>
            <a:ext cx="9322860" cy="5113930"/>
            <a:chOff x="1022163" y="726427"/>
            <a:chExt cx="10116595" cy="5946539"/>
          </a:xfrm>
        </p:grpSpPr>
        <p:pic>
          <p:nvPicPr>
            <p:cNvPr id="7" name="Картина 6" descr="Картина, която съдържа лице, под, закрито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4D08FBBD-7D73-CBF2-E7CA-FEC83B12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63" y="726427"/>
              <a:ext cx="2446441" cy="28803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21" name="Картина 20" descr="Картина, която съдържа лице, закрито, група, хора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430E014A-5862-DA64-B97D-601AF26C4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29"/>
            <a:stretch/>
          </p:blipFill>
          <p:spPr>
            <a:xfrm>
              <a:off x="3710676" y="726427"/>
              <a:ext cx="4760647" cy="28803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xmlns="" id="{E7A73602-6BCB-022E-5C3F-6E072BF42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320" y="726427"/>
              <a:ext cx="2426371" cy="288035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Картина 18" descr="Картина, която съдържа лице, група, тълпа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131341B6-437B-DE8A-FE2A-C4BE253F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238" y="3713148"/>
              <a:ext cx="2426374" cy="29343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5" name="Картина 14" descr="Картина, която съдържа лице, закрито, група, позиращ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223B5414-4C08-663D-DFBF-4A74DF8B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675" y="3767132"/>
              <a:ext cx="4760647" cy="28803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26" name="Картина 25" descr="Картина, която съдържа лице, дете, малък, момиче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660DA664-9B0E-7FDF-E915-9D376D374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385" y="3767132"/>
              <a:ext cx="2426373" cy="290583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7E2F2B2C-768F-F25C-8E59-26254C7819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291829" y="-18619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8367514F-7F86-7281-03FC-2CE7264025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86" y="32362"/>
            <a:ext cx="469492" cy="41523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B4A400-9382-D873-AAA5-7AF3133BDA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0" y="33693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xmlns="" id="{9DDA918E-D726-5983-7944-AE1C4010DB32}"/>
              </a:ext>
            </a:extLst>
          </p:cNvPr>
          <p:cNvSpPr txBox="1"/>
          <p:nvPr/>
        </p:nvSpPr>
        <p:spPr>
          <a:xfrm>
            <a:off x="2499994" y="405761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xmlns="" id="{A6636FF8-64FB-E2D2-6DE4-D269AB421D10}"/>
              </a:ext>
            </a:extLst>
          </p:cNvPr>
          <p:cNvSpPr txBox="1"/>
          <p:nvPr/>
        </p:nvSpPr>
        <p:spPr>
          <a:xfrm>
            <a:off x="1142527" y="6348841"/>
            <a:ext cx="9730201" cy="97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5335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21083E-C91D-258F-91CB-FDD10B0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93" y="586046"/>
            <a:ext cx="11644068" cy="1249681"/>
          </a:xfrm>
        </p:spPr>
        <p:txBody>
          <a:bodyPr>
            <a:normAutofit/>
          </a:bodyPr>
          <a:lstStyle/>
          <a:p>
            <a:r>
              <a:rPr lang="bg-BG" sz="2600" b="1" dirty="0">
                <a:latin typeface="Verdana" panose="020B0604030504040204" pitchFamily="34" charset="0"/>
                <a:ea typeface="Verdana" panose="020B0604030504040204" pitchFamily="34" charset="0"/>
              </a:rPr>
              <a:t>Подпомагане организирането и включване на ученици и родители във великденски благотворителен базар.</a:t>
            </a:r>
          </a:p>
        </p:txBody>
      </p:sp>
      <p:grpSp>
        <p:nvGrpSpPr>
          <p:cNvPr id="8" name="Групиране 7">
            <a:extLst>
              <a:ext uri="{FF2B5EF4-FFF2-40B4-BE49-F238E27FC236}">
                <a16:creationId xmlns:a16="http://schemas.microsoft.com/office/drawing/2014/main" xmlns="" id="{33C12B5E-7C94-36CA-CC51-1081FD6918D2}"/>
              </a:ext>
            </a:extLst>
          </p:cNvPr>
          <p:cNvGrpSpPr/>
          <p:nvPr/>
        </p:nvGrpSpPr>
        <p:grpSpPr>
          <a:xfrm>
            <a:off x="950149" y="1727200"/>
            <a:ext cx="9921051" cy="4579782"/>
            <a:chOff x="555061" y="1226916"/>
            <a:chExt cx="11174470" cy="5338823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xmlns="" id="{D8318A27-323B-EEE3-7750-CD2538950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282" y="3999053"/>
              <a:ext cx="3422249" cy="25666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иране 6">
              <a:extLst>
                <a:ext uri="{FF2B5EF4-FFF2-40B4-BE49-F238E27FC236}">
                  <a16:creationId xmlns:a16="http://schemas.microsoft.com/office/drawing/2014/main" xmlns="" id="{957642E8-1D54-FFCF-9087-125371AFA7DA}"/>
                </a:ext>
              </a:extLst>
            </p:cNvPr>
            <p:cNvGrpSpPr/>
            <p:nvPr/>
          </p:nvGrpSpPr>
          <p:grpSpPr>
            <a:xfrm>
              <a:off x="555061" y="1226916"/>
              <a:ext cx="11174469" cy="5338823"/>
              <a:chOff x="555062" y="1365813"/>
              <a:chExt cx="11174469" cy="5338823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xmlns="" id="{F90DD520-0EAA-3783-813F-DCD8C19232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062" y="1365813"/>
                <a:ext cx="3422250" cy="256668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xmlns="" id="{4A764714-E11F-DBC8-1584-901CCF83C7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7282" y="1365813"/>
                <a:ext cx="3422249" cy="25666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Може да бъде изображение с 4 души и изправени хора">
                <a:extLst>
                  <a:ext uri="{FF2B5EF4-FFF2-40B4-BE49-F238E27FC236}">
                    <a16:creationId xmlns:a16="http://schemas.microsoft.com/office/drawing/2014/main" xmlns="" id="{BC4AB1BA-B232-699C-CF5F-5E67256B5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43105" y="2283107"/>
                <a:ext cx="4398381" cy="329878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>
                <a:extLst>
                  <a:ext uri="{FF2B5EF4-FFF2-40B4-BE49-F238E27FC236}">
                    <a16:creationId xmlns:a16="http://schemas.microsoft.com/office/drawing/2014/main" xmlns="" id="{D26A78E4-1752-999E-0D69-0536A49AE0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51" r="2878" b="8253"/>
              <a:stretch/>
            </p:blipFill>
            <p:spPr bwMode="auto">
              <a:xfrm>
                <a:off x="555062" y="4137950"/>
                <a:ext cx="3422249" cy="256668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1A3648F9-9401-7733-F1D6-E364315FA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150527" y="-16992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1CB63F15-33D5-FF31-DABD-7E34385899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84" y="33989"/>
            <a:ext cx="469492" cy="41523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C490C6-F163-17E4-D056-9D1BF853B4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48" y="35320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xmlns="" id="{841A5451-9EA9-FAAC-7017-860F16D9DC0F}"/>
              </a:ext>
            </a:extLst>
          </p:cNvPr>
          <p:cNvSpPr txBox="1"/>
          <p:nvPr/>
        </p:nvSpPr>
        <p:spPr>
          <a:xfrm>
            <a:off x="2584834" y="394288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xmlns="" id="{D2484D6F-9C9A-0BD0-B71B-83A835F29BBC}"/>
              </a:ext>
            </a:extLst>
          </p:cNvPr>
          <p:cNvSpPr txBox="1"/>
          <p:nvPr/>
        </p:nvSpPr>
        <p:spPr>
          <a:xfrm>
            <a:off x="1101183" y="6372642"/>
            <a:ext cx="9618980" cy="970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bg-B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7804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xmlns="" id="{B67B4291-832D-2587-E7CC-90E65A455E79}"/>
              </a:ext>
            </a:extLst>
          </p:cNvPr>
          <p:cNvSpPr txBox="1"/>
          <p:nvPr/>
        </p:nvSpPr>
        <p:spPr>
          <a:xfrm>
            <a:off x="163398" y="993544"/>
            <a:ext cx="11865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Провеждане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ежедневни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разговори с родители, с цел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предодвратяване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ранни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отпадания от училище.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Насърчаване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продължаване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образованието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от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общността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xmlns="" id="{9A50C182-6CD2-60A7-5E95-C1CE4CE16E6A}"/>
              </a:ext>
            </a:extLst>
          </p:cNvPr>
          <p:cNvGrpSpPr/>
          <p:nvPr/>
        </p:nvGrpSpPr>
        <p:grpSpPr>
          <a:xfrm>
            <a:off x="1513691" y="2448559"/>
            <a:ext cx="8250069" cy="3390505"/>
            <a:chOff x="809193" y="2232832"/>
            <a:chExt cx="9846559" cy="4167966"/>
          </a:xfrm>
        </p:grpSpPr>
        <p:pic>
          <p:nvPicPr>
            <p:cNvPr id="11" name="Картина 10" descr="Картина, която съдържа лице, открито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6CFCD85C-C9CF-FA07-682E-A77F8421D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679" y="2232833"/>
              <a:ext cx="3125973" cy="41679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Картина 12" descr="Картина, която съдържа лице, открито, малък, момиче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452A8467-16B4-4C87-B7C3-715E2D726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93" y="2232835"/>
              <a:ext cx="3125972" cy="41679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4100" name="Picture 4" descr="Няма налично описание.">
              <a:extLst>
                <a:ext uri="{FF2B5EF4-FFF2-40B4-BE49-F238E27FC236}">
                  <a16:creationId xmlns:a16="http://schemas.microsoft.com/office/drawing/2014/main" xmlns="" id="{BED75D21-A771-AF88-F514-03879FE7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8" r="23387"/>
            <a:stretch/>
          </p:blipFill>
          <p:spPr bwMode="auto">
            <a:xfrm>
              <a:off x="7496166" y="2232832"/>
              <a:ext cx="3159586" cy="416796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DDCA0057-00AC-0551-E573-3E5EC2CE27FA}"/>
              </a:ext>
            </a:extLst>
          </p:cNvPr>
          <p:cNvSpPr txBox="1"/>
          <p:nvPr/>
        </p:nvSpPr>
        <p:spPr>
          <a:xfrm>
            <a:off x="1323882" y="6322382"/>
            <a:ext cx="9544236" cy="96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A17CF36-D07A-804C-6F85-534A118EC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112820" y="0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3ED2B084-EECB-99CD-BB7C-CD016AC45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77" y="50981"/>
            <a:ext cx="469492" cy="41523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374248B-3F1D-A7EF-C984-18E0245D3D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41" y="52312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xmlns="" id="{549498E0-26DD-F559-100B-3838F4746105}"/>
              </a:ext>
            </a:extLst>
          </p:cNvPr>
          <p:cNvSpPr txBox="1"/>
          <p:nvPr/>
        </p:nvSpPr>
        <p:spPr>
          <a:xfrm>
            <a:off x="2547127" y="411280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</p:spTree>
    <p:extLst>
      <p:ext uri="{BB962C8B-B14F-4D97-AF65-F5344CB8AC3E}">
        <p14:creationId xmlns:p14="http://schemas.microsoft.com/office/powerpoint/2010/main" val="422451656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21083E-C91D-258F-91CB-FDD10B0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06" y="891965"/>
            <a:ext cx="10958325" cy="1325563"/>
          </a:xfrm>
        </p:spPr>
        <p:txBody>
          <a:bodyPr>
            <a:noAutofit/>
          </a:bodyPr>
          <a:lstStyle/>
          <a:p>
            <a:r>
              <a:rPr lang="bg-BG" sz="2400" b="1" noProof="1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Провеждане</a:t>
            </a:r>
            <a:r>
              <a:rPr lang="en-US" sz="2400" b="1" dirty="0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noProof="1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срещи</a:t>
            </a:r>
            <a:r>
              <a:rPr lang="bg-BG" sz="2400" b="1" dirty="0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 verdana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bg-BG" sz="2400" b="1" dirty="0">
                <a:latin typeface=" verdana"/>
                <a:ea typeface="Verdana" panose="020B0604030504040204" pitchFamily="34" charset="0"/>
              </a:rPr>
              <a:t>неформални лидери в общността</a:t>
            </a:r>
            <a:r>
              <a:rPr lang="en-US" sz="2400" b="1" dirty="0">
                <a:latin typeface=" verdana"/>
                <a:ea typeface="Verdana" panose="020B0604030504040204" pitchFamily="34" charset="0"/>
              </a:rPr>
              <a:t>, </a:t>
            </a:r>
            <a:r>
              <a:rPr lang="bg-BG" sz="2400" b="1" dirty="0">
                <a:latin typeface=" verdana"/>
                <a:ea typeface="Verdana" panose="020B0604030504040204" pitchFamily="34" charset="0"/>
              </a:rPr>
              <a:t>с цел  пълноценно интегриране на учениците. </a:t>
            </a:r>
          </a:p>
        </p:txBody>
      </p: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xmlns="" id="{AD656528-762B-E160-BC95-F9E416E268CF}"/>
              </a:ext>
            </a:extLst>
          </p:cNvPr>
          <p:cNvGrpSpPr/>
          <p:nvPr/>
        </p:nvGrpSpPr>
        <p:grpSpPr>
          <a:xfrm>
            <a:off x="619624" y="2036189"/>
            <a:ext cx="10072997" cy="3601040"/>
            <a:chOff x="721380" y="1722474"/>
            <a:chExt cx="10453998" cy="3827720"/>
          </a:xfrm>
        </p:grpSpPr>
        <p:pic>
          <p:nvPicPr>
            <p:cNvPr id="7" name="Картина 6" descr="Картина, която съдържа открито, земя, лице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C6A122F0-F4B2-ACEA-8BE1-7F534403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80" y="1722474"/>
              <a:ext cx="5103627" cy="38277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9" name="Картина 8" descr="Картина, която съдържа лице, земя, открито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4876FF6E-75FE-2AA2-ACBB-56A2FA54A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42"/>
            <a:stretch/>
          </p:blipFill>
          <p:spPr>
            <a:xfrm>
              <a:off x="6071751" y="1722474"/>
              <a:ext cx="5103627" cy="38277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4C4C43F-F0F9-9D38-0DC4-930A6358D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145966" y="0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28FFABFF-C67A-D5CF-E19B-4D832B873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23" y="50981"/>
            <a:ext cx="469492" cy="415236"/>
          </a:xfrm>
          <a:prstGeom prst="rect">
            <a:avLst/>
          </a:prstGeom>
          <a:noFill/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11325DFF-E7EB-D5A6-5C2A-8D34F5ACA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87" y="52312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xmlns="" id="{53CDB3DD-AD0B-63C9-35CA-ADBD9C330271}"/>
              </a:ext>
            </a:extLst>
          </p:cNvPr>
          <p:cNvSpPr txBox="1"/>
          <p:nvPr/>
        </p:nvSpPr>
        <p:spPr>
          <a:xfrm>
            <a:off x="2580273" y="411280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xmlns="" id="{D1C6FB36-481E-80DF-9F43-3566AB0DAA49}"/>
              </a:ext>
            </a:extLst>
          </p:cNvPr>
          <p:cNvSpPr txBox="1"/>
          <p:nvPr/>
        </p:nvSpPr>
        <p:spPr>
          <a:xfrm>
            <a:off x="1075018" y="6322382"/>
            <a:ext cx="9596976" cy="96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3541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21083E-C91D-258F-91CB-FDD10B0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35" y="464422"/>
            <a:ext cx="12263273" cy="796131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Ежемесечно организиране на родителски лектории 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4F00D07D-DDEF-32EE-E2FD-7090D7295314}"/>
              </a:ext>
            </a:extLst>
          </p:cNvPr>
          <p:cNvSpPr txBox="1"/>
          <p:nvPr/>
        </p:nvSpPr>
        <p:spPr>
          <a:xfrm>
            <a:off x="302658" y="4067652"/>
            <a:ext cx="11889342" cy="257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Провеждане групови срещи относно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Повишаване нивото на заинтересованост на родителите към училищния живот на децата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Поставяне акцент върху последиците от липса на образование;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Липса на мотивация за учене, конфликти със съученици.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bg-BG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xmlns="" id="{9A5F090E-DBF8-55BD-3A41-B3590C1CC3D8}"/>
              </a:ext>
            </a:extLst>
          </p:cNvPr>
          <p:cNvGrpSpPr/>
          <p:nvPr/>
        </p:nvGrpSpPr>
        <p:grpSpPr>
          <a:xfrm>
            <a:off x="1528985" y="1260553"/>
            <a:ext cx="9134030" cy="2632869"/>
            <a:chOff x="1073199" y="796130"/>
            <a:chExt cx="10522776" cy="3162301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7" name="Картина 6" descr="Картина, която съдържа под, закрито, стая, област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E6537405-7C10-4505-BBCD-E49A482FE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27" r="2500" b="13055"/>
            <a:stretch/>
          </p:blipFill>
          <p:spPr>
            <a:xfrm>
              <a:off x="1073199" y="796130"/>
              <a:ext cx="4589966" cy="316230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  <p:pic>
          <p:nvPicPr>
            <p:cNvPr id="4" name="Картина 3" descr="Картина, която съдържа под, закрито&#10;&#10;Описанието е генерирано автоматично">
              <a:extLst>
                <a:ext uri="{FF2B5EF4-FFF2-40B4-BE49-F238E27FC236}">
                  <a16:creationId xmlns:a16="http://schemas.microsoft.com/office/drawing/2014/main" xmlns="" id="{E0562CF7-F372-E9CF-3BBD-21B2BA5C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008" y="796130"/>
              <a:ext cx="4589967" cy="316230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046517A0-7FB3-D29F-9DAC-361983EF3E46}"/>
              </a:ext>
            </a:extLst>
          </p:cNvPr>
          <p:cNvSpPr txBox="1"/>
          <p:nvPr/>
        </p:nvSpPr>
        <p:spPr>
          <a:xfrm>
            <a:off x="1252005" y="6335564"/>
            <a:ext cx="9664700" cy="96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67472F86-4C1F-75CD-971A-22D230F7C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156103" y="0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51DBE858-A295-3425-923E-AA52DE488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60" y="50981"/>
            <a:ext cx="469492" cy="41523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F69039-05BD-AE17-3A5D-43776D769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24" y="52312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xmlns="" id="{5CC88746-110B-875C-B45A-CD53EE667A3D}"/>
              </a:ext>
            </a:extLst>
          </p:cNvPr>
          <p:cNvSpPr txBox="1"/>
          <p:nvPr/>
        </p:nvSpPr>
        <p:spPr>
          <a:xfrm>
            <a:off x="2590410" y="411280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</p:spTree>
    <p:extLst>
      <p:ext uri="{BB962C8B-B14F-4D97-AF65-F5344CB8AC3E}">
        <p14:creationId xmlns:p14="http://schemas.microsoft.com/office/powerpoint/2010/main" val="6382314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921083E-C91D-258F-91CB-FDD10B03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43" y="734513"/>
            <a:ext cx="6542929" cy="952047"/>
          </a:xfrm>
        </p:spPr>
        <p:txBody>
          <a:bodyPr>
            <a:normAutofit/>
          </a:bodyPr>
          <a:lstStyle/>
          <a:p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</a:rPr>
              <a:t>Единни в многообразието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832FAB6-A1EF-3AE2-6D96-B54266701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45" y="4845957"/>
            <a:ext cx="11672318" cy="160337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bg-BG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Активно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включване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учениците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дискусии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интеркултурно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образование и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възпитание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 дух на взаимно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зачитане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човешкото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достойнство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толерантност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bg-BG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 descr="Картина, която съдържа под, закрито, стол, таван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C46B858B-64FC-E9F4-0F5F-B1802064A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b="27143"/>
          <a:stretch/>
        </p:blipFill>
        <p:spPr>
          <a:xfrm>
            <a:off x="1286606" y="1686560"/>
            <a:ext cx="4298674" cy="272433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Картина 6" descr="Картина, която съдържа закрито, под, стена, таван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68C2511-3D58-D625-A8F3-63E342091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5" r="18067"/>
          <a:stretch/>
        </p:blipFill>
        <p:spPr>
          <a:xfrm>
            <a:off x="6011145" y="1686560"/>
            <a:ext cx="4298672" cy="272433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DEC8B88-7194-DCC4-72FD-F297C4ACB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4250473" y="16758"/>
            <a:ext cx="1604491" cy="5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E767D82A-289E-F563-2F49-314E4F453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30" y="67739"/>
            <a:ext cx="469492" cy="415236"/>
          </a:xfrm>
          <a:prstGeom prst="rect">
            <a:avLst/>
          </a:prstGeom>
          <a:noFill/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4253B498-5642-5AC1-3B6E-6121420568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4" y="69070"/>
            <a:ext cx="1102937" cy="4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xmlns="" id="{184B45CB-5BF2-6570-CD73-DE3E97C6488A}"/>
              </a:ext>
            </a:extLst>
          </p:cNvPr>
          <p:cNvSpPr txBox="1"/>
          <p:nvPr/>
        </p:nvSpPr>
        <p:spPr>
          <a:xfrm>
            <a:off x="2684780" y="428038"/>
            <a:ext cx="682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59610" algn="l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dirty="0" err="1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BG05M20P001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-2.011-0001</a:t>
            </a:r>
            <a:r>
              <a:rPr lang="en-US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„Подкрепа за успех“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xmlns="" id="{93E26747-AE6B-7891-355B-9CC9304FB827}"/>
              </a:ext>
            </a:extLst>
          </p:cNvPr>
          <p:cNvSpPr txBox="1"/>
          <p:nvPr/>
        </p:nvSpPr>
        <p:spPr>
          <a:xfrm>
            <a:off x="1018002" y="6322382"/>
            <a:ext cx="9509760" cy="96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BG05M2ОP001-2.011„Подкрепа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успех“, финансиран от Оперативна програма „Наука и образование за интелигентен растеж“, съфинансирана от Европейския съюз чрез Европейските структурни и инвестиционни фондове.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10485" algn="ctr"/>
                <a:tab pos="2971800" algn="ctr"/>
                <a:tab pos="5944235" algn="r"/>
              </a:tabLst>
            </a:pP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Cyrl-U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210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Дълбочина">
  <a:themeElements>
    <a:clrScheme name="Дълбоч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Дълбоч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ълбоч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Дълбочина</Template>
  <TotalTime>1433</TotalTime>
  <Words>723</Words>
  <Application>Microsoft Office PowerPoint</Application>
  <PresentationFormat>По избор</PresentationFormat>
  <Paragraphs>83</Paragraphs>
  <Slides>12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Calibri</vt:lpstr>
      <vt:lpstr>Wingdings</vt:lpstr>
      <vt:lpstr>Corbel</vt:lpstr>
      <vt:lpstr> verdana</vt:lpstr>
      <vt:lpstr>Verdana</vt:lpstr>
      <vt:lpstr>Дълбочина</vt:lpstr>
      <vt:lpstr>СУ „Св. Св. Кирил и Методий“  с. Лехчево </vt:lpstr>
      <vt:lpstr>Презентация на PowerPoint</vt:lpstr>
      <vt:lpstr>Ролята на образователния медиатор в  СУ „Св. Св. Кирил и Методий“ с. Лехчево</vt:lpstr>
      <vt:lpstr>Отбелязване на първи март</vt:lpstr>
      <vt:lpstr>Подпомагане организирането и включване на ученици и родители във великденски благотворителен базар.</vt:lpstr>
      <vt:lpstr>Презентация на PowerPoint</vt:lpstr>
      <vt:lpstr>Провеждане на  срещи с неформални лидери в общността, с цел  пълноценно интегриране на учениците. </vt:lpstr>
      <vt:lpstr>Ежемесечно организиране на родителски лектории </vt:lpstr>
      <vt:lpstr>Единни в многообразието</vt:lpstr>
      <vt:lpstr>Запознаване учениците с правата на детето</vt:lpstr>
      <vt:lpstr>Подкрепяща роля на педагогическите специалисти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„Св. Св. Кирил и Методий“  с. Лехчево</dc:title>
  <dc:creator>Емилиян Рангелов</dc:creator>
  <cp:lastModifiedBy>W10X64_1903</cp:lastModifiedBy>
  <cp:revision>3</cp:revision>
  <dcterms:created xsi:type="dcterms:W3CDTF">2022-06-04T12:42:40Z</dcterms:created>
  <dcterms:modified xsi:type="dcterms:W3CDTF">2022-06-06T07:40:50Z</dcterms:modified>
</cp:coreProperties>
</file>