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3"/>
  </p:sldMasterIdLst>
  <p:notesMasterIdLst>
    <p:notesMasterId r:id="rId24"/>
  </p:notesMasterIdLst>
  <p:handoutMasterIdLst>
    <p:handoutMasterId r:id="rId25"/>
  </p:handoutMasterIdLst>
  <p:sldIdLst>
    <p:sldId id="298" r:id="rId4"/>
    <p:sldId id="283" r:id="rId5"/>
    <p:sldId id="297" r:id="rId6"/>
    <p:sldId id="292" r:id="rId7"/>
    <p:sldId id="293" r:id="rId8"/>
    <p:sldId id="294" r:id="rId9"/>
    <p:sldId id="303" r:id="rId10"/>
    <p:sldId id="321" r:id="rId11"/>
    <p:sldId id="323" r:id="rId12"/>
    <p:sldId id="314" r:id="rId13"/>
    <p:sldId id="304" r:id="rId14"/>
    <p:sldId id="328" r:id="rId15"/>
    <p:sldId id="330" r:id="rId16"/>
    <p:sldId id="333" r:id="rId17"/>
    <p:sldId id="296" r:id="rId18"/>
    <p:sldId id="324" r:id="rId19"/>
    <p:sldId id="305" r:id="rId20"/>
    <p:sldId id="335" r:id="rId21"/>
    <p:sldId id="306" r:id="rId22"/>
    <p:sldId id="336" r:id="rId23"/>
  </p:sldIdLst>
  <p:sldSz cx="12192000" cy="6858000"/>
  <p:notesSz cx="6858000" cy="9144000"/>
  <p:defaultTextStyle>
    <a:defPPr rtl="0"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073A0DAA-6AF3-43AB-8588-CEC1D06C72B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6821" autoAdjust="0"/>
  </p:normalViewPr>
  <p:slideViewPr>
    <p:cSldViewPr snapToGrid="0">
      <p:cViewPr varScale="1">
        <p:scale>
          <a:sx n="73" d="100"/>
          <a:sy n="73" d="100"/>
        </p:scale>
        <p:origin x="62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ен колонтитул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bg-BG"/>
          </a:p>
        </p:txBody>
      </p:sp>
      <p:sp>
        <p:nvSpPr>
          <p:cNvPr id="3" name="Контейнер за дата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8ED3FEBD-8E4B-4E0D-B5C0-F2274CFFF823}" type="datetime1">
              <a:rPr lang="bg-BG" smtClean="0"/>
              <a:pPr rtl="0"/>
              <a:t>14.2.2025 г.</a:t>
            </a:fld>
            <a:endParaRPr lang="bg-BG" dirty="0"/>
          </a:p>
        </p:txBody>
      </p:sp>
      <p:sp>
        <p:nvSpPr>
          <p:cNvPr id="4" name="Контейнер за долен колонтитул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bg-BG"/>
          </a:p>
        </p:txBody>
      </p:sp>
      <p:sp>
        <p:nvSpPr>
          <p:cNvPr id="5" name="Контейнер за номер на слайд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82C0B10-7CAE-41E4-AB02-7E8B1FF2B898}" type="slidenum">
              <a:rPr lang="bg-BG" smtClean="0"/>
              <a:pPr rtl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ен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bg-BG" noProof="0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9993E-9778-470F-BCBA-DAFF12B7F9F4}" type="datetime1">
              <a:rPr lang="bg-BG" smtClean="0"/>
              <a:pPr/>
              <a:t>14.2.2025 г.</a:t>
            </a:fld>
            <a:endParaRPr lang="bg-BG" dirty="0"/>
          </a:p>
        </p:txBody>
      </p:sp>
      <p:sp>
        <p:nvSpPr>
          <p:cNvPr id="4" name="Контейнер за изображение на слайд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bg-BG" noProof="0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6" name="Контейнер за долен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bg-BG" noProof="0"/>
          </a:p>
        </p:txBody>
      </p:sp>
      <p:sp>
        <p:nvSpPr>
          <p:cNvPr id="7" name="Контейнер за номер на слайд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530193B-564F-4854-8A52-728F3FB19C85}" type="slidenum">
              <a:rPr lang="bg-BG" noProof="0" smtClean="0"/>
              <a:pPr rtl="0"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bg-BG" noProof="0" smtClean="0"/>
              <a:pPr rtl="0"/>
              <a:t>1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3191801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bg-BG" noProof="0" smtClean="0"/>
              <a:pPr rtl="0"/>
              <a:t>2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1154431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bg-BG" noProof="0" smtClean="0"/>
              <a:pPr rtl="0"/>
              <a:t>3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14649927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bg-BG" noProof="0" smtClean="0"/>
              <a:pPr rtl="0"/>
              <a:t>4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4520896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530193B-564F-4854-8A52-728F3FB19C85}" type="slidenum">
              <a:rPr lang="bg-BG" noProof="0" smtClean="0"/>
              <a:pPr rtl="0"/>
              <a:t>5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297758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лавен слайд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Контейнер за картина 40">
            <a:extLst>
              <a:ext uri="{FF2B5EF4-FFF2-40B4-BE49-F238E27FC236}">
                <a16:creationId xmlns:a16="http://schemas.microsoft.com/office/drawing/2014/main" id="{EB7F0EE8-BE52-4A79-8FC8-4A2487FA01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780588" cy="6804025"/>
          </a:xfrm>
          <a:solidFill>
            <a:schemeClr val="bg1">
              <a:lumMod val="85000"/>
            </a:schemeClr>
          </a:solidFill>
        </p:spPr>
        <p:txBody>
          <a:bodyPr tIns="172800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bg-BG" noProof="0"/>
              <a:t>Вмъкнете или плъзнете и пуснете своята снимка тук</a:t>
            </a:r>
          </a:p>
        </p:txBody>
      </p:sp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200400" y="2811053"/>
            <a:ext cx="8991600" cy="1261295"/>
          </a:xfrm>
          <a:solidFill>
            <a:schemeClr val="bg1"/>
          </a:solidFill>
        </p:spPr>
        <p:txBody>
          <a:bodyPr vert="horz" lIns="180000" tIns="180000" rIns="252000" bIns="180000" rtlCol="0" anchor="t">
            <a:noAutofit/>
          </a:bodyPr>
          <a:lstStyle>
            <a:lvl1pPr algn="r">
              <a:lnSpc>
                <a:spcPct val="70000"/>
              </a:lnSpc>
              <a:defRPr lang="en-ZA" sz="4400" b="1" spc="0" baseline="0" dirty="0"/>
            </a:lvl1pPr>
          </a:lstStyle>
          <a:p>
            <a:pPr lvl="0" algn="r" rtl="0"/>
            <a:r>
              <a:rPr lang="bg-BG" noProof="0" dirty="0"/>
              <a:t>Щракнете, за да редактирате заглавието на презентацията</a:t>
            </a:r>
          </a:p>
        </p:txBody>
      </p:sp>
      <p:sp>
        <p:nvSpPr>
          <p:cNvPr id="3" name="Подзаглавие 2">
            <a:extLst>
              <a:ext uri="{FF2B5EF4-FFF2-40B4-BE49-F238E27FC236}">
                <a16:creationId xmlns:a16="http://schemas.microsoft.com/office/drawing/2014/main" id="{C9980B88-3F4A-4688-9ED0-17EF37E62D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0400" y="4061039"/>
            <a:ext cx="6580188" cy="580921"/>
          </a:xfrm>
          <a:solidFill>
            <a:schemeClr val="tx1">
              <a:alpha val="80000"/>
            </a:schemeClr>
          </a:solidFill>
        </p:spPr>
        <p:txBody>
          <a:bodyPr vert="horz" lIns="180000" tIns="180000" rIns="180000" bIns="180000" rtlCol="0">
            <a:noAutofit/>
          </a:bodyPr>
          <a:lstStyle>
            <a:lvl1pPr marL="0" indent="0" algn="r">
              <a:buNone/>
              <a:defRPr lang="en-ZA" sz="1600" baseline="0" dirty="0">
                <a:solidFill>
                  <a:schemeClr val="bg1"/>
                </a:solidFill>
              </a:defRPr>
            </a:lvl1pPr>
          </a:lstStyle>
          <a:p>
            <a:pPr marL="266700" lvl="0" indent="-266700" algn="ctr" rtl="0"/>
            <a:r>
              <a:rPr lang="en-US" noProof="0" smtClean="0"/>
              <a:t>Click to edit Master subtitle style</a:t>
            </a:r>
            <a:endParaRPr lang="bg-BG" noProof="0" dirty="0"/>
          </a:p>
        </p:txBody>
      </p:sp>
      <p:sp>
        <p:nvSpPr>
          <p:cNvPr id="13" name="Правоъгълник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14" name="Правоъгълник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15" name="Правоъгълник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8" name="Правоъгълник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9780588" y="2698612"/>
            <a:ext cx="2411412" cy="114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1334038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bg-BG" noProof="0"/>
              <a:t>Щракнете, за да редактирате заглавието на страница</a:t>
            </a:r>
          </a:p>
        </p:txBody>
      </p:sp>
      <p:sp>
        <p:nvSpPr>
          <p:cNvPr id="7" name="Подзаглавие 2">
            <a:extLst>
              <a:ext uri="{FF2B5EF4-FFF2-40B4-BE49-F238E27FC236}">
                <a16:creationId xmlns:a16="http://schemas.microsoft.com/office/drawing/2014/main" id="{7DEBF36F-ADC5-48FF-BFAF-3BED06924FD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bg-BG" noProof="0"/>
              <a:t>Подзаглавие</a:t>
            </a:r>
          </a:p>
        </p:txBody>
      </p:sp>
      <p:sp>
        <p:nvSpPr>
          <p:cNvPr id="3" name="Контейнер на съдържание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1512000"/>
            <a:ext cx="5472000" cy="4680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6" name="Контейнер за текст 4">
            <a:extLst>
              <a:ext uri="{FF2B5EF4-FFF2-40B4-BE49-F238E27FC236}">
                <a16:creationId xmlns:a16="http://schemas.microsoft.com/office/drawing/2014/main" id="{7867C73D-EE16-41D1-B7CE-A35C765E3B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9887" y="1511250"/>
            <a:ext cx="5472113" cy="4680000"/>
          </a:xfrm>
        </p:spPr>
        <p:txBody>
          <a:bodyPr rtlCol="0"/>
          <a:lstStyle/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4" name="Контейнер за долен колонтитул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bg-BG" noProof="0"/>
              <a:t>Добавяне на долен колонтитул</a:t>
            </a:r>
          </a:p>
        </p:txBody>
      </p:sp>
      <p:sp>
        <p:nvSpPr>
          <p:cNvPr id="5" name="Контейнер за номер на слайд 4">
            <a:extLst>
              <a:ext uri="{FF2B5EF4-FFF2-40B4-BE49-F238E27FC236}">
                <a16:creationId xmlns:a16="http://schemas.microsoft.com/office/drawing/2014/main" id="{F64CFC6C-1D8B-46C9-B0F7-A8BD88D8AB4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891552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коло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bg-BG" noProof="0"/>
              <a:t>Щракнете, за да редактирате заглавието на страница</a:t>
            </a:r>
          </a:p>
        </p:txBody>
      </p:sp>
      <p:sp>
        <p:nvSpPr>
          <p:cNvPr id="9" name="Подзаглавие 2">
            <a:extLst>
              <a:ext uri="{FF2B5EF4-FFF2-40B4-BE49-F238E27FC236}">
                <a16:creationId xmlns:a16="http://schemas.microsoft.com/office/drawing/2014/main" id="{F94EB5D3-F8CB-4E76-8D7E-FF441818EE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bg-BG" noProof="0"/>
              <a:t>Подзаглавие</a:t>
            </a:r>
          </a:p>
        </p:txBody>
      </p:sp>
      <p:sp>
        <p:nvSpPr>
          <p:cNvPr id="3" name="Контейнер на съдържание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512000"/>
            <a:ext cx="360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5" name="Контейнер за текст 4">
            <a:extLst>
              <a:ext uri="{FF2B5EF4-FFF2-40B4-BE49-F238E27FC236}">
                <a16:creationId xmlns:a16="http://schemas.microsoft.com/office/drawing/2014/main" id="{16A38E24-EB1C-472F-B631-5DF32F9C4C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01550" y="1511476"/>
            <a:ext cx="3600450" cy="4679249"/>
          </a:xfrm>
        </p:spPr>
        <p:txBody>
          <a:bodyPr rtlCol="0"/>
          <a:lstStyle/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11" name="Контейнер за текст 5">
            <a:extLst>
              <a:ext uri="{FF2B5EF4-FFF2-40B4-BE49-F238E27FC236}">
                <a16:creationId xmlns:a16="http://schemas.microsoft.com/office/drawing/2014/main" id="{5B4A252E-78C9-4F76-98A4-A4B580AD07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171550" y="1511475"/>
            <a:ext cx="3600450" cy="4679250"/>
          </a:xfrm>
        </p:spPr>
        <p:txBody>
          <a:bodyPr rtlCol="0"/>
          <a:lstStyle/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4" name="Контейнер за долен колонтитул 3">
            <a:extLst>
              <a:ext uri="{FF2B5EF4-FFF2-40B4-BE49-F238E27FC236}">
                <a16:creationId xmlns:a16="http://schemas.microsoft.com/office/drawing/2014/main" id="{6D4BCA97-F31B-451D-82F8-6E000DF211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bg-BG" noProof="0"/>
              <a:t>Добавяне на долен колонтитул</a:t>
            </a:r>
          </a:p>
        </p:txBody>
      </p:sp>
      <p:sp>
        <p:nvSpPr>
          <p:cNvPr id="6" name="Контейнер за номер на слайд 5">
            <a:extLst>
              <a:ext uri="{FF2B5EF4-FFF2-40B4-BE49-F238E27FC236}">
                <a16:creationId xmlns:a16="http://schemas.microsoft.com/office/drawing/2014/main" id="{0817AAC4-A657-4D75-A527-0307AFF2B17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2654388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коло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bg-BG" noProof="0"/>
              <a:t>Щракнете, за да редактирате заглавието на страница</a:t>
            </a:r>
          </a:p>
        </p:txBody>
      </p:sp>
      <p:sp>
        <p:nvSpPr>
          <p:cNvPr id="10" name="Подзаглавие 2">
            <a:extLst>
              <a:ext uri="{FF2B5EF4-FFF2-40B4-BE49-F238E27FC236}">
                <a16:creationId xmlns:a16="http://schemas.microsoft.com/office/drawing/2014/main" id="{9D7ACCB5-9A86-4F46-89E2-B79F48C9EC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bg-BG" noProof="0"/>
              <a:t>Подзаглавие</a:t>
            </a:r>
          </a:p>
        </p:txBody>
      </p:sp>
      <p:sp>
        <p:nvSpPr>
          <p:cNvPr id="3" name="Контейнер на съдържание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2000" y="1512000"/>
            <a:ext cx="2160000" cy="467925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5" name="Контейнер за текст 4">
            <a:extLst>
              <a:ext uri="{FF2B5EF4-FFF2-40B4-BE49-F238E27FC236}">
                <a16:creationId xmlns:a16="http://schemas.microsoft.com/office/drawing/2014/main" id="{1F5B3657-F2AE-455A-BF81-1A0C2ACECD2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726412" y="1512000"/>
            <a:ext cx="2160588" cy="4679250"/>
          </a:xfrm>
        </p:spPr>
        <p:txBody>
          <a:bodyPr rtlCol="0"/>
          <a:lstStyle/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13" name="Контейнер за текст 5">
            <a:extLst>
              <a:ext uri="{FF2B5EF4-FFF2-40B4-BE49-F238E27FC236}">
                <a16:creationId xmlns:a16="http://schemas.microsoft.com/office/drawing/2014/main" id="{6A983D98-E0AB-429A-9EC2-B50D4216D69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021412" y="1512000"/>
            <a:ext cx="2160588" cy="4679250"/>
          </a:xfrm>
        </p:spPr>
        <p:txBody>
          <a:bodyPr rtlCol="0"/>
          <a:lstStyle/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15" name="Контейнер за текст 6">
            <a:extLst>
              <a:ext uri="{FF2B5EF4-FFF2-40B4-BE49-F238E27FC236}">
                <a16:creationId xmlns:a16="http://schemas.microsoft.com/office/drawing/2014/main" id="{755213BF-EF6D-45DC-A01B-DE6C2F23A6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16412" y="1507535"/>
            <a:ext cx="2160588" cy="4679250"/>
          </a:xfrm>
        </p:spPr>
        <p:txBody>
          <a:bodyPr rtlCol="0"/>
          <a:lstStyle/>
          <a:p>
            <a:pPr lvl="0" rtl="0"/>
            <a:r>
              <a:rPr lang="bg-BG" noProof="0" dirty="0"/>
              <a:t>Редактиране на стиловете на текста на образеца</a:t>
            </a:r>
          </a:p>
          <a:p>
            <a:pPr lvl="1" rtl="0"/>
            <a:r>
              <a:rPr lang="bg-BG" noProof="0" dirty="0"/>
              <a:t>Второ ниво</a:t>
            </a:r>
          </a:p>
          <a:p>
            <a:pPr lvl="2" rtl="0"/>
            <a:r>
              <a:rPr lang="bg-BG" noProof="0" dirty="0"/>
              <a:t>Трето ниво</a:t>
            </a:r>
          </a:p>
          <a:p>
            <a:pPr lvl="3" rtl="0"/>
            <a:r>
              <a:rPr lang="bg-BG" noProof="0" dirty="0"/>
              <a:t>Четвърто ниво</a:t>
            </a:r>
          </a:p>
          <a:p>
            <a:pPr lvl="4" rtl="0"/>
            <a:r>
              <a:rPr lang="bg-BG" noProof="0" dirty="0"/>
              <a:t>Пето ниво</a:t>
            </a:r>
          </a:p>
        </p:txBody>
      </p:sp>
      <p:sp>
        <p:nvSpPr>
          <p:cNvPr id="17" name="Контейнер за текст 7">
            <a:extLst>
              <a:ext uri="{FF2B5EF4-FFF2-40B4-BE49-F238E27FC236}">
                <a16:creationId xmlns:a16="http://schemas.microsoft.com/office/drawing/2014/main" id="{77D6BBBA-F4A3-45D4-91BC-A405FFDC7C3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611412" y="1507535"/>
            <a:ext cx="2160588" cy="4683715"/>
          </a:xfrm>
        </p:spPr>
        <p:txBody>
          <a:bodyPr rtlCol="0"/>
          <a:lstStyle/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4" name="Контейнер за долен колонтитул 3">
            <a:extLst>
              <a:ext uri="{FF2B5EF4-FFF2-40B4-BE49-F238E27FC236}">
                <a16:creationId xmlns:a16="http://schemas.microsoft.com/office/drawing/2014/main" id="{2D09234E-176D-4BBF-9391-7B6F018C51A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r>
              <a:rPr lang="bg-BG" noProof="0"/>
              <a:t>Добавяне на долен колонтитул</a:t>
            </a:r>
          </a:p>
        </p:txBody>
      </p:sp>
      <p:sp>
        <p:nvSpPr>
          <p:cNvPr id="6" name="Контейнер за номер на слайд 5">
            <a:extLst>
              <a:ext uri="{FF2B5EF4-FFF2-40B4-BE49-F238E27FC236}">
                <a16:creationId xmlns:a16="http://schemas.microsoft.com/office/drawing/2014/main" id="{009ABD5E-B8F1-4246-B167-09138760AD7D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9748372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5FC626A5-4FF6-42BD-858A-AE4B2C23A6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bg-BG" noProof="0"/>
              <a:t>Щракнете, за да редактирате заглавието на страница</a:t>
            </a:r>
          </a:p>
        </p:txBody>
      </p:sp>
      <p:sp>
        <p:nvSpPr>
          <p:cNvPr id="5" name="Подзаглавие 2">
            <a:extLst>
              <a:ext uri="{FF2B5EF4-FFF2-40B4-BE49-F238E27FC236}">
                <a16:creationId xmlns:a16="http://schemas.microsoft.com/office/drawing/2014/main" id="{10727B06-56A8-44A2-B6C2-9ED183D107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bg-BG" noProof="0"/>
              <a:t>Подзаглавие</a:t>
            </a:r>
          </a:p>
        </p:txBody>
      </p:sp>
      <p:sp>
        <p:nvSpPr>
          <p:cNvPr id="3" name="Контейнер за долен колонтитул 2">
            <a:extLst>
              <a:ext uri="{FF2B5EF4-FFF2-40B4-BE49-F238E27FC236}">
                <a16:creationId xmlns:a16="http://schemas.microsoft.com/office/drawing/2014/main" id="{08CCB8C2-B6A2-4C69-8D3A-57420A034BA4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bg-BG" noProof="0"/>
              <a:t>Добавяне на долен колонтитул</a:t>
            </a:r>
          </a:p>
        </p:txBody>
      </p:sp>
      <p:sp>
        <p:nvSpPr>
          <p:cNvPr id="4" name="Контейнер за номер на слайд 3">
            <a:extLst>
              <a:ext uri="{FF2B5EF4-FFF2-40B4-BE49-F238E27FC236}">
                <a16:creationId xmlns:a16="http://schemas.microsoft.com/office/drawing/2014/main" id="{853CF994-8B2C-443F-B695-7378DD360DAA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раз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олен колонтитул 1">
            <a:extLst>
              <a:ext uri="{FF2B5EF4-FFF2-40B4-BE49-F238E27FC236}">
                <a16:creationId xmlns:a16="http://schemas.microsoft.com/office/drawing/2014/main" id="{16D0504D-4610-4E9E-A2DB-8B701F044BB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bg-BG" noProof="0"/>
              <a:t>Добавяне на долен колонтитул</a:t>
            </a:r>
          </a:p>
        </p:txBody>
      </p:sp>
      <p:sp>
        <p:nvSpPr>
          <p:cNvPr id="3" name="Контейнер за номер на слайд 2">
            <a:extLst>
              <a:ext uri="{FF2B5EF4-FFF2-40B4-BE49-F238E27FC236}">
                <a16:creationId xmlns:a16="http://schemas.microsoft.com/office/drawing/2014/main" id="{A95CDFA7-DEA3-4BBE-8D70-0AF654A1E6F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  <p:sp>
        <p:nvSpPr>
          <p:cNvPr id="4" name="Заглавие 3">
            <a:extLst>
              <a:ext uri="{FF2B5EF4-FFF2-40B4-BE49-F238E27FC236}">
                <a16:creationId xmlns:a16="http://schemas.microsoft.com/office/drawing/2014/main" id="{90694D9D-C633-4D52-965E-E5BBD98830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bg-BG" noProof="0"/>
              <a:t>Щракнете, за да редактирате стила на заглавието в образеца</a:t>
            </a:r>
          </a:p>
        </p:txBody>
      </p:sp>
    </p:spTree>
    <p:extLst>
      <p:ext uri="{BB962C8B-B14F-4D97-AF65-F5344CB8AC3E}">
        <p14:creationId xmlns:p14="http://schemas.microsoft.com/office/powerpoint/2010/main" val="1139767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ен слайд 1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Контейнер за картина 40">
            <a:extLst>
              <a:ext uri="{FF2B5EF4-FFF2-40B4-BE49-F238E27FC236}">
                <a16:creationId xmlns:a16="http://schemas.microsoft.com/office/drawing/2014/main" id="{EB7F0EE8-BE52-4A79-8FC8-4A2487FA01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780588" cy="6371351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bg-BG" noProof="0"/>
              <a:t>Вмъкнете или плъзнете и пуснете </a:t>
            </a:r>
            <a:br>
              <a:rPr lang="bg-BG" noProof="0"/>
            </a:br>
            <a:r>
              <a:rPr lang="bg-BG" noProof="0"/>
              <a:t>снимката си тук</a:t>
            </a:r>
          </a:p>
        </p:txBody>
      </p:sp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35700" y="2204792"/>
            <a:ext cx="5956300" cy="1944000"/>
          </a:xfrm>
          <a:solidFill>
            <a:schemeClr val="bg1"/>
          </a:solidFill>
        </p:spPr>
        <p:txBody>
          <a:bodyPr vert="horz" lIns="180000" tIns="180000" rIns="252000" bIns="180000" rtlCol="0" anchor="t">
            <a:noAutofit/>
          </a:bodyPr>
          <a:lstStyle>
            <a:lvl1pPr algn="r">
              <a:defRPr lang="en-ZA" sz="4200" b="1" spc="0" baseline="0" dirty="0"/>
            </a:lvl1pPr>
          </a:lstStyle>
          <a:p>
            <a:pPr lvl="0" algn="r" rtl="0"/>
            <a:r>
              <a:rPr lang="bg-BG" noProof="0" dirty="0"/>
              <a:t>Щракнете, за да редактирате разделителя на раздел</a:t>
            </a:r>
          </a:p>
        </p:txBody>
      </p:sp>
      <p:sp>
        <p:nvSpPr>
          <p:cNvPr id="7" name="Подзаглавие 2">
            <a:extLst>
              <a:ext uri="{FF2B5EF4-FFF2-40B4-BE49-F238E27FC236}">
                <a16:creationId xmlns:a16="http://schemas.microsoft.com/office/drawing/2014/main" id="{9E4D4535-D519-40ED-B8A4-2EA1276BB6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35700" y="4148860"/>
            <a:ext cx="5956300" cy="1100565"/>
          </a:xfrm>
          <a:solidFill>
            <a:schemeClr val="tx1">
              <a:alpha val="80000"/>
            </a:schemeClr>
          </a:solidFill>
        </p:spPr>
        <p:txBody>
          <a:bodyPr lIns="180000" tIns="180000" rIns="252000" bIns="180000" rtlCol="0"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  <a:lvl2pPr marL="266700" indent="0" algn="r">
              <a:buNone/>
              <a:defRPr sz="1800">
                <a:solidFill>
                  <a:schemeClr val="bg1"/>
                </a:solidFill>
              </a:defRPr>
            </a:lvl2pPr>
            <a:lvl3pPr marL="542925" indent="0" algn="r">
              <a:buNone/>
              <a:defRPr sz="1800">
                <a:solidFill>
                  <a:schemeClr val="bg1"/>
                </a:solidFill>
              </a:defRPr>
            </a:lvl3pPr>
            <a:lvl4pPr marL="809625" indent="0" algn="r">
              <a:buNone/>
              <a:defRPr sz="1800">
                <a:solidFill>
                  <a:schemeClr val="bg1"/>
                </a:solidFill>
              </a:defRPr>
            </a:lvl4pPr>
            <a:lvl5pPr marL="1076325" indent="0" algn="r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bg-BG" noProof="0" dirty="0"/>
              <a:t>Щракнете, за да редактирате стила на подзаглавието в образеца</a:t>
            </a:r>
          </a:p>
        </p:txBody>
      </p:sp>
      <p:sp>
        <p:nvSpPr>
          <p:cNvPr id="4" name="Контейнер за долен колонтитул 3">
            <a:extLst>
              <a:ext uri="{FF2B5EF4-FFF2-40B4-BE49-F238E27FC236}">
                <a16:creationId xmlns:a16="http://schemas.microsoft.com/office/drawing/2014/main" id="{6816FE98-6A12-44EC-8485-8B5EFABDF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bg-BG" noProof="0"/>
              <a:t>Добавяне на долен колонтитул</a:t>
            </a:r>
          </a:p>
        </p:txBody>
      </p:sp>
      <p:sp>
        <p:nvSpPr>
          <p:cNvPr id="8" name="Правоъгълник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9780588" y="5247782"/>
            <a:ext cx="2411412" cy="114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13" name="Правоъгълник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14" name="Правоъгълник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15" name="Правоъгълник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5" name="Контейнер за номер на слайд 4">
            <a:extLst>
              <a:ext uri="{FF2B5EF4-FFF2-40B4-BE49-F238E27FC236}">
                <a16:creationId xmlns:a16="http://schemas.microsoft.com/office/drawing/2014/main" id="{F50EF489-F21B-4E7C-9A44-D3CC8DC34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2437159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азделителен слайд 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Контейнер за картина 40">
            <a:extLst>
              <a:ext uri="{FF2B5EF4-FFF2-40B4-BE49-F238E27FC236}">
                <a16:creationId xmlns:a16="http://schemas.microsoft.com/office/drawing/2014/main" id="{EB7F0EE8-BE52-4A79-8FC8-4A2487FA01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2411412" y="0"/>
            <a:ext cx="9780588" cy="6371351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bg-BG" noProof="0"/>
              <a:t>Вмъкнете или плъзнете и пуснете </a:t>
            </a:r>
            <a:br>
              <a:rPr lang="bg-BG" noProof="0"/>
            </a:br>
            <a:r>
              <a:rPr lang="bg-BG" noProof="0"/>
              <a:t>снимката си тук</a:t>
            </a:r>
          </a:p>
        </p:txBody>
      </p:sp>
      <p:sp>
        <p:nvSpPr>
          <p:cNvPr id="3" name="Заглавие 1">
            <a:extLst>
              <a:ext uri="{FF2B5EF4-FFF2-40B4-BE49-F238E27FC236}">
                <a16:creationId xmlns:a16="http://schemas.microsoft.com/office/drawing/2014/main" id="{E473AB13-DFF9-4538-9907-E261659E0E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700" y="2156226"/>
            <a:ext cx="5958000" cy="1958400"/>
          </a:xfrm>
          <a:solidFill>
            <a:schemeClr val="bg1"/>
          </a:solidFill>
        </p:spPr>
        <p:txBody>
          <a:bodyPr lIns="252000" tIns="180000" rIns="180000" bIns="180000" rtlCol="0"/>
          <a:lstStyle>
            <a:lvl1pPr>
              <a:defRPr sz="4200" b="1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pPr rtl="0"/>
            <a:r>
              <a:rPr lang="bg-BG" noProof="0" dirty="0"/>
              <a:t>Щракнете, за да редактирате разделителя на раздел</a:t>
            </a:r>
          </a:p>
        </p:txBody>
      </p:sp>
      <p:sp>
        <p:nvSpPr>
          <p:cNvPr id="7" name="Подзаглавие 2">
            <a:extLst>
              <a:ext uri="{FF2B5EF4-FFF2-40B4-BE49-F238E27FC236}">
                <a16:creationId xmlns:a16="http://schemas.microsoft.com/office/drawing/2014/main" id="{9E4D4535-D519-40ED-B8A4-2EA1276BB6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4110760"/>
            <a:ext cx="5956300" cy="1100565"/>
          </a:xfrm>
          <a:solidFill>
            <a:schemeClr val="tx1">
              <a:alpha val="80000"/>
            </a:schemeClr>
          </a:solidFill>
        </p:spPr>
        <p:txBody>
          <a:bodyPr lIns="252000" tIns="180000" rIns="180000" bIns="180000" rtlCol="0"/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266700" indent="0" algn="r">
              <a:buNone/>
              <a:defRPr sz="1800">
                <a:solidFill>
                  <a:schemeClr val="bg1"/>
                </a:solidFill>
              </a:defRPr>
            </a:lvl2pPr>
            <a:lvl3pPr marL="542925" indent="0" algn="r">
              <a:buNone/>
              <a:defRPr sz="1800">
                <a:solidFill>
                  <a:schemeClr val="bg1"/>
                </a:solidFill>
              </a:defRPr>
            </a:lvl3pPr>
            <a:lvl4pPr marL="809625" indent="0" algn="r">
              <a:buNone/>
              <a:defRPr sz="1800">
                <a:solidFill>
                  <a:schemeClr val="bg1"/>
                </a:solidFill>
              </a:defRPr>
            </a:lvl4pPr>
            <a:lvl5pPr marL="1076325" indent="0" algn="r">
              <a:buNone/>
              <a:defRPr sz="18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bg-BG" noProof="0" dirty="0"/>
              <a:t>Щракнете, за да редактирате стила на подзаглавието в образеца</a:t>
            </a:r>
          </a:p>
        </p:txBody>
      </p:sp>
      <p:sp>
        <p:nvSpPr>
          <p:cNvPr id="4" name="Контейнер за долен колонтитул 3">
            <a:extLst>
              <a:ext uri="{FF2B5EF4-FFF2-40B4-BE49-F238E27FC236}">
                <a16:creationId xmlns:a16="http://schemas.microsoft.com/office/drawing/2014/main" id="{6816FE98-6A12-44EC-8485-8B5EFABDF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bg-BG" noProof="0"/>
              <a:t>Добавяне на долен колонтитул</a:t>
            </a:r>
          </a:p>
        </p:txBody>
      </p:sp>
      <p:sp>
        <p:nvSpPr>
          <p:cNvPr id="8" name="Правоъгълник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0" y="5209682"/>
            <a:ext cx="2411412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bg-BG" noProof="0"/>
          </a:p>
        </p:txBody>
      </p:sp>
      <p:sp>
        <p:nvSpPr>
          <p:cNvPr id="13" name="Правоъгълник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14" name="Правоъгълник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15" name="Правоъгълник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5" name="Контейнер за номер на слайд 4">
            <a:extLst>
              <a:ext uri="{FF2B5EF4-FFF2-40B4-BE49-F238E27FC236}">
                <a16:creationId xmlns:a16="http://schemas.microsoft.com/office/drawing/2014/main" id="{F50EF489-F21B-4E7C-9A44-D3CC8DC34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2282858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формление на изображение на текст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онтейнер за картина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-1"/>
            <a:ext cx="6096000" cy="6371351"/>
          </a:xfrm>
          <a:solidFill>
            <a:schemeClr val="bg1">
              <a:lumMod val="95000"/>
            </a:schemeClr>
          </a:solidFill>
        </p:spPr>
        <p:txBody>
          <a:bodyPr tIns="158400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bg-BG" noProof="0"/>
              <a:t>Вмъкнете или плъзнете и пуснете своята снимка</a:t>
            </a:r>
          </a:p>
        </p:txBody>
      </p:sp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11800" y="3802899"/>
            <a:ext cx="4648200" cy="985000"/>
          </a:xfrm>
          <a:solidFill>
            <a:schemeClr val="bg1"/>
          </a:solidFill>
        </p:spPr>
        <p:txBody>
          <a:bodyPr lIns="180000" tIns="180000" rIns="180000" bIns="180000" rtlCol="0"/>
          <a:lstStyle>
            <a:lvl1pPr algn="r">
              <a:defRPr sz="3200" b="1" spc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bg-BG" noProof="0" dirty="0"/>
              <a:t>Редактиране на заглавието на страница</a:t>
            </a:r>
          </a:p>
        </p:txBody>
      </p:sp>
      <p:sp>
        <p:nvSpPr>
          <p:cNvPr id="10" name="Подзаглавие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111800" y="4787900"/>
            <a:ext cx="4648200" cy="1162800"/>
          </a:xfrm>
          <a:solidFill>
            <a:schemeClr val="tx1">
              <a:alpha val="80000"/>
            </a:schemeClr>
          </a:solidFill>
        </p:spPr>
        <p:txBody>
          <a:bodyPr lIns="180000" tIns="180000" rIns="180000" bIns="180000" rtlCol="0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bg-BG" noProof="0"/>
              <a:t>Подзаглавие</a:t>
            </a:r>
          </a:p>
        </p:txBody>
      </p:sp>
      <p:sp>
        <p:nvSpPr>
          <p:cNvPr id="3" name="Контейнер на съдържание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432000" y="2668686"/>
            <a:ext cx="5472000" cy="2999426"/>
          </a:xfrm>
        </p:spPr>
        <p:txBody>
          <a:bodyPr rtlCol="0" anchor="b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4" name="Контейнер за долен колонтитул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bg-BG" noProof="0"/>
              <a:t>Добавяне на долен колонтитул</a:t>
            </a:r>
          </a:p>
        </p:txBody>
      </p:sp>
      <p:sp>
        <p:nvSpPr>
          <p:cNvPr id="5" name="Контейнер за номер на слайд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  <p:sp>
        <p:nvSpPr>
          <p:cNvPr id="8" name="Правоъгълник 7">
            <a:extLst>
              <a:ext uri="{FF2B5EF4-FFF2-40B4-BE49-F238E27FC236}">
                <a16:creationId xmlns:a16="http://schemas.microsoft.com/office/drawing/2014/main" id="{1508F53F-6AA2-4060-904A-BC90211DC043}"/>
              </a:ext>
            </a:extLst>
          </p:cNvPr>
          <p:cNvSpPr/>
          <p:nvPr userDrawn="1"/>
        </p:nvSpPr>
        <p:spPr>
          <a:xfrm>
            <a:off x="9348588" y="3700775"/>
            <a:ext cx="2411412" cy="1148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135010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формление на изображение на текст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онтейнер за картина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-1"/>
            <a:ext cx="6096000" cy="6371351"/>
          </a:xfrm>
          <a:solidFill>
            <a:schemeClr val="bg1">
              <a:lumMod val="95000"/>
            </a:schemeClr>
          </a:solidFill>
        </p:spPr>
        <p:txBody>
          <a:bodyPr tIns="158400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bg-BG" noProof="0"/>
              <a:t>Вмъкнете или плъзнете и пуснете своята снимка</a:t>
            </a:r>
          </a:p>
        </p:txBody>
      </p:sp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18100" y="1869795"/>
            <a:ext cx="6641900" cy="1124345"/>
          </a:xfrm>
          <a:solidFill>
            <a:schemeClr val="bg1">
              <a:lumMod val="95000"/>
            </a:schemeClr>
          </a:solidFill>
        </p:spPr>
        <p:txBody>
          <a:bodyPr lIns="180000" tIns="180000" rIns="180000" bIns="180000" rtlCol="0"/>
          <a:lstStyle>
            <a:lvl1pPr algn="l">
              <a:defRPr sz="3600" b="1" spc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bg-BG" noProof="0" dirty="0"/>
              <a:t>Щракнете, за да редактирате заглавието на страница</a:t>
            </a:r>
          </a:p>
        </p:txBody>
      </p:sp>
      <p:sp>
        <p:nvSpPr>
          <p:cNvPr id="10" name="Подзаглавие 2">
            <a:extLst>
              <a:ext uri="{FF2B5EF4-FFF2-40B4-BE49-F238E27FC236}">
                <a16:creationId xmlns:a16="http://schemas.microsoft.com/office/drawing/2014/main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118334" y="2994141"/>
            <a:ext cx="6641626" cy="590155"/>
          </a:xfrm>
          <a:solidFill>
            <a:schemeClr val="tx1">
              <a:alpha val="80000"/>
            </a:schemeClr>
          </a:solidFill>
        </p:spPr>
        <p:txBody>
          <a:bodyPr lIns="180000" tIns="180000" rIns="180000" bIns="180000" rtlCol="0"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bg-BG" noProof="0"/>
              <a:t>Подзаглавие</a:t>
            </a:r>
          </a:p>
        </p:txBody>
      </p:sp>
      <p:sp>
        <p:nvSpPr>
          <p:cNvPr id="3" name="Контейнер на съдържание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288000" y="3763648"/>
            <a:ext cx="5472000" cy="2428351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4" name="Контейнер за долен колонтитул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bg-BG" noProof="0"/>
              <a:t>Добавяне на долен колонтитул</a:t>
            </a:r>
          </a:p>
        </p:txBody>
      </p:sp>
      <p:sp>
        <p:nvSpPr>
          <p:cNvPr id="5" name="Контейнер за номер на слайд 4">
            <a:extLst>
              <a:ext uri="{FF2B5EF4-FFF2-40B4-BE49-F238E27FC236}">
                <a16:creationId xmlns:a16="http://schemas.microsoft.com/office/drawing/2014/main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  <p:sp>
        <p:nvSpPr>
          <p:cNvPr id="8" name="Правоъгълник 7">
            <a:extLst>
              <a:ext uri="{FF2B5EF4-FFF2-40B4-BE49-F238E27FC236}">
                <a16:creationId xmlns:a16="http://schemas.microsoft.com/office/drawing/2014/main" id="{FA5285E0-8F27-49C4-AADF-92A3B72D41FD}"/>
              </a:ext>
            </a:extLst>
          </p:cNvPr>
          <p:cNvSpPr/>
          <p:nvPr userDrawn="1"/>
        </p:nvSpPr>
        <p:spPr>
          <a:xfrm>
            <a:off x="9775824" y="1762069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384389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3F288DD7-6DAF-436D-B04A-EBCCAA369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2000" y="432000"/>
            <a:ext cx="11340000" cy="432000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bg-BG" noProof="0"/>
              <a:t>Щракнете, за да редактирате заглавието на страница</a:t>
            </a:r>
          </a:p>
        </p:txBody>
      </p:sp>
      <p:sp>
        <p:nvSpPr>
          <p:cNvPr id="9" name="Подзаглавие 2">
            <a:extLst>
              <a:ext uri="{FF2B5EF4-FFF2-40B4-BE49-F238E27FC236}">
                <a16:creationId xmlns:a16="http://schemas.microsoft.com/office/drawing/2014/main" id="{E4633398-8EC3-417B-BEA6-101D8F22467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bg-BG" noProof="0"/>
              <a:t>Подзаглавие</a:t>
            </a:r>
          </a:p>
        </p:txBody>
      </p:sp>
      <p:sp>
        <p:nvSpPr>
          <p:cNvPr id="3" name="Контейнер на сравнение отляво 1">
            <a:extLst>
              <a:ext uri="{FF2B5EF4-FFF2-40B4-BE49-F238E27FC236}">
                <a16:creationId xmlns:a16="http://schemas.microsoft.com/office/drawing/2014/main" id="{9322B50D-6A7D-41C6-BA57-613BC231DF3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32000" y="1515834"/>
            <a:ext cx="5472000" cy="360000"/>
          </a:xfrm>
        </p:spPr>
        <p:txBody>
          <a:bodyPr rtlCol="0" anchor="t"/>
          <a:lstStyle>
            <a:lvl1pPr marL="0" indent="0">
              <a:buNone/>
              <a:defRPr sz="1800" b="1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bg-BG" noProof="0" dirty="0"/>
              <a:t>Редактиране на стиловете на текста на образеца</a:t>
            </a:r>
          </a:p>
        </p:txBody>
      </p:sp>
      <p:sp>
        <p:nvSpPr>
          <p:cNvPr id="4" name="Контейнер на съдържание 2">
            <a:extLst>
              <a:ext uri="{FF2B5EF4-FFF2-40B4-BE49-F238E27FC236}">
                <a16:creationId xmlns:a16="http://schemas.microsoft.com/office/drawing/2014/main" id="{9FD584DA-F775-47B8-A1D7-6556AD5FCBD2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432000" y="2023668"/>
            <a:ext cx="5472000" cy="4168332"/>
          </a:xfrm>
        </p:spPr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12" name="Контейнер на сравнение отляво 2">
            <a:extLst>
              <a:ext uri="{FF2B5EF4-FFF2-40B4-BE49-F238E27FC236}">
                <a16:creationId xmlns:a16="http://schemas.microsoft.com/office/drawing/2014/main" id="{78A963F8-6F6E-440E-B3B3-DDE13C083A3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00000" y="1516359"/>
            <a:ext cx="5472000" cy="358775"/>
          </a:xfrm>
        </p:spPr>
        <p:txBody>
          <a:bodyPr rtlCol="0"/>
          <a:lstStyle>
            <a:lvl1pPr marL="0" indent="0">
              <a:buNone/>
              <a:defRPr sz="1800" b="1" baseline="0"/>
            </a:lvl1pPr>
          </a:lstStyle>
          <a:p>
            <a:pPr lvl="0" rtl="0"/>
            <a:r>
              <a:rPr lang="bg-BG" noProof="0"/>
              <a:t>Редактиране на стиловете на текста на образеца</a:t>
            </a:r>
          </a:p>
        </p:txBody>
      </p:sp>
      <p:sp>
        <p:nvSpPr>
          <p:cNvPr id="8" name="Контейнер за текст 4">
            <a:extLst>
              <a:ext uri="{FF2B5EF4-FFF2-40B4-BE49-F238E27FC236}">
                <a16:creationId xmlns:a16="http://schemas.microsoft.com/office/drawing/2014/main" id="{DF0A5256-B267-47DA-858A-0F3867CB613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9887" y="2020359"/>
            <a:ext cx="5472113" cy="4170891"/>
          </a:xfrm>
        </p:spPr>
        <p:txBody>
          <a:bodyPr rtlCol="0"/>
          <a:lstStyle/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5" name="Контейнер за долен колонтитул 4">
            <a:extLst>
              <a:ext uri="{FF2B5EF4-FFF2-40B4-BE49-F238E27FC236}">
                <a16:creationId xmlns:a16="http://schemas.microsoft.com/office/drawing/2014/main" id="{646B8F99-FAB0-4B33-87ED-9FF46D11A9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r>
              <a:rPr lang="bg-BG" noProof="0"/>
              <a:t>Добавяне на долен колонтитул</a:t>
            </a:r>
          </a:p>
        </p:txBody>
      </p:sp>
      <p:sp>
        <p:nvSpPr>
          <p:cNvPr id="6" name="Контейнер за номер на слайд 5">
            <a:extLst>
              <a:ext uri="{FF2B5EF4-FFF2-40B4-BE49-F238E27FC236}">
                <a16:creationId xmlns:a16="http://schemas.microsoft.com/office/drawing/2014/main" id="{18733E7E-50D2-4F6C-9DF2-CF4C98C4B84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2509955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Голяма сним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онтейнер за картина 6">
            <a:extLst>
              <a:ext uri="{FF2B5EF4-FFF2-40B4-BE49-F238E27FC236}">
                <a16:creationId xmlns:a16="http://schemas.microsoft.com/office/drawing/2014/main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"/>
            <a:ext cx="12192000" cy="6371350"/>
          </a:xfrm>
          <a:solidFill>
            <a:schemeClr val="bg1">
              <a:lumMod val="85000"/>
            </a:schemeClr>
          </a:solidFill>
        </p:spPr>
        <p:txBody>
          <a:bodyPr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bg-BG" noProof="0"/>
              <a:t>Вмъкнете или плъзнете и пуснете своята снимка</a:t>
            </a:r>
          </a:p>
        </p:txBody>
      </p:sp>
      <p:sp>
        <p:nvSpPr>
          <p:cNvPr id="3" name="Контейнер на съдържание 2">
            <a:extLst>
              <a:ext uri="{FF2B5EF4-FFF2-40B4-BE49-F238E27FC236}">
                <a16:creationId xmlns:a16="http://schemas.microsoft.com/office/drawing/2014/main" id="{A22238F2-C6EC-476F-8371-119AECBA5622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096000" y="5359400"/>
            <a:ext cx="5664000" cy="565899"/>
          </a:xfrm>
          <a:solidFill>
            <a:schemeClr val="tx1"/>
          </a:solidFill>
        </p:spPr>
        <p:txBody>
          <a:bodyPr lIns="180000" tIns="180000" rIns="180000" bIns="180000" rtlCol="0" anchor="ctr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bg-BG" noProof="0"/>
              <a:t>Въведете своя надпис</a:t>
            </a:r>
          </a:p>
        </p:txBody>
      </p:sp>
      <p:sp>
        <p:nvSpPr>
          <p:cNvPr id="4" name="Контейнер за долен колонтитул 3">
            <a:extLst>
              <a:ext uri="{FF2B5EF4-FFF2-40B4-BE49-F238E27FC236}">
                <a16:creationId xmlns:a16="http://schemas.microsoft.com/office/drawing/2014/main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bg-BG" noProof="0"/>
              <a:t>Добавяне на долен колонтитул</a:t>
            </a:r>
          </a:p>
        </p:txBody>
      </p:sp>
      <p:sp>
        <p:nvSpPr>
          <p:cNvPr id="2" name="Контейнер за номер на слайд 1">
            <a:extLst>
              <a:ext uri="{FF2B5EF4-FFF2-40B4-BE49-F238E27FC236}">
                <a16:creationId xmlns:a16="http://schemas.microsoft.com/office/drawing/2014/main" id="{8B3D119C-DBF5-4B4F-BE38-7BD7B5C8A5D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  <p:sp>
        <p:nvSpPr>
          <p:cNvPr id="5" name="Заглавие 4">
            <a:extLst>
              <a:ext uri="{FF2B5EF4-FFF2-40B4-BE49-F238E27FC236}">
                <a16:creationId xmlns:a16="http://schemas.microsoft.com/office/drawing/2014/main" id="{7F8E7C83-06D7-4C5B-85B7-0E5713B4FA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/>
          <a:p>
            <a:pPr rtl="0"/>
            <a:r>
              <a:rPr lang="bg-BG" noProof="0"/>
              <a:t>Щракнете, за да редактирате стила на заглавието в образеца</a:t>
            </a:r>
          </a:p>
        </p:txBody>
      </p:sp>
    </p:spTree>
    <p:extLst>
      <p:ext uri="{BB962C8B-B14F-4D97-AF65-F5344CB8AC3E}">
        <p14:creationId xmlns:p14="http://schemas.microsoft.com/office/powerpoint/2010/main" val="1987784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Благодарим ви!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Контейнер за картина 40">
            <a:extLst>
              <a:ext uri="{FF2B5EF4-FFF2-40B4-BE49-F238E27FC236}">
                <a16:creationId xmlns:a16="http://schemas.microsoft.com/office/drawing/2014/main" id="{EB7F0EE8-BE52-4A79-8FC8-4A2487FA01F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780102" cy="6804025"/>
          </a:xfrm>
          <a:solidFill>
            <a:schemeClr val="bg1">
              <a:lumMod val="85000"/>
            </a:schemeClr>
          </a:solidFill>
        </p:spPr>
        <p:txBody>
          <a:bodyPr tIns="0" rtlCol="0" anchor="ctr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bg-BG" noProof="0"/>
              <a:t>Вмъкнете или плъзнете и пуснете своята снимка тук</a:t>
            </a:r>
          </a:p>
        </p:txBody>
      </p:sp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00F23EB7-E336-46EB-A4A0-3DB7A6BF4C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58200" y="2798354"/>
            <a:ext cx="3733800" cy="1013684"/>
          </a:xfrm>
          <a:solidFill>
            <a:schemeClr val="bg1"/>
          </a:solidFill>
        </p:spPr>
        <p:txBody>
          <a:bodyPr vert="horz" lIns="180000" tIns="180000" rIns="252000" bIns="180000" rtlCol="0" anchor="t">
            <a:noAutofit/>
          </a:bodyPr>
          <a:lstStyle>
            <a:lvl1pPr algn="r">
              <a:defRPr lang="en-ZA" sz="3600" b="1" spc="0" baseline="0" dirty="0"/>
            </a:lvl1pPr>
          </a:lstStyle>
          <a:p>
            <a:pPr lvl="0" algn="r" rtl="0"/>
            <a:r>
              <a:rPr lang="bg-BG" noProof="0" dirty="0"/>
              <a:t>Благодарим ви!</a:t>
            </a:r>
          </a:p>
        </p:txBody>
      </p:sp>
      <p:sp>
        <p:nvSpPr>
          <p:cNvPr id="9" name="Контейнер за текст 5">
            <a:extLst>
              <a:ext uri="{FF2B5EF4-FFF2-40B4-BE49-F238E27FC236}">
                <a16:creationId xmlns:a16="http://schemas.microsoft.com/office/drawing/2014/main" id="{52FA7FC9-E40E-4144-84E4-34E3722E9A6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58200" y="3957705"/>
            <a:ext cx="2910342" cy="316800"/>
          </a:xfrm>
          <a:solidFill>
            <a:schemeClr val="tx1">
              <a:lumMod val="75000"/>
              <a:lumOff val="25000"/>
            </a:schemeClr>
          </a:solidFill>
        </p:spPr>
        <p:txBody>
          <a:bodyPr rIns="72000" rtlCol="0" anchor="ctr"/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bg-BG" noProof="0" dirty="0"/>
              <a:t>Пълно име</a:t>
            </a:r>
          </a:p>
        </p:txBody>
      </p:sp>
      <p:sp>
        <p:nvSpPr>
          <p:cNvPr id="10" name="Контейнер за текст 6">
            <a:extLst>
              <a:ext uri="{FF2B5EF4-FFF2-40B4-BE49-F238E27FC236}">
                <a16:creationId xmlns:a16="http://schemas.microsoft.com/office/drawing/2014/main" id="{97289182-4FE6-4A18-9775-4588D5801CF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458200" y="4306722"/>
            <a:ext cx="2910342" cy="316800"/>
          </a:xfrm>
          <a:solidFill>
            <a:schemeClr val="tx1">
              <a:lumMod val="75000"/>
              <a:lumOff val="25000"/>
            </a:schemeClr>
          </a:solidFill>
        </p:spPr>
        <p:txBody>
          <a:bodyPr rIns="72000" rtlCol="0" anchor="ctr"/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bg-BG" noProof="0" dirty="0"/>
              <a:t>Телефонен номер</a:t>
            </a:r>
          </a:p>
        </p:txBody>
      </p:sp>
      <p:sp>
        <p:nvSpPr>
          <p:cNvPr id="11" name="Контейнер за текст 7">
            <a:extLst>
              <a:ext uri="{FF2B5EF4-FFF2-40B4-BE49-F238E27FC236}">
                <a16:creationId xmlns:a16="http://schemas.microsoft.com/office/drawing/2014/main" id="{BD4E94C7-6CAF-4FEE-9E02-D3D3A2AC5EA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58200" y="4655739"/>
            <a:ext cx="2910342" cy="316800"/>
          </a:xfrm>
          <a:solidFill>
            <a:schemeClr val="tx1">
              <a:lumMod val="75000"/>
              <a:lumOff val="25000"/>
            </a:schemeClr>
          </a:solidFill>
        </p:spPr>
        <p:txBody>
          <a:bodyPr rIns="72000" rtlCol="0" anchor="ctr"/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bg-BG" noProof="0" dirty="0"/>
              <a:t>Манипулатор за имейл или социални мрежи</a:t>
            </a:r>
          </a:p>
        </p:txBody>
      </p:sp>
      <p:sp>
        <p:nvSpPr>
          <p:cNvPr id="12" name="Контейнер за текст 8">
            <a:extLst>
              <a:ext uri="{FF2B5EF4-FFF2-40B4-BE49-F238E27FC236}">
                <a16:creationId xmlns:a16="http://schemas.microsoft.com/office/drawing/2014/main" id="{0DE421A3-3C59-48FC-BC3B-007ADFBEB4F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458200" y="5004756"/>
            <a:ext cx="2910342" cy="316800"/>
          </a:xfrm>
          <a:solidFill>
            <a:schemeClr val="tx1">
              <a:lumMod val="75000"/>
              <a:lumOff val="25000"/>
            </a:schemeClr>
          </a:solidFill>
        </p:spPr>
        <p:txBody>
          <a:bodyPr rIns="72000" rtlCol="0" anchor="ctr"/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bg-BG" noProof="0"/>
              <a:t>Уеб сайт на фирмата</a:t>
            </a:r>
          </a:p>
        </p:txBody>
      </p:sp>
      <p:sp>
        <p:nvSpPr>
          <p:cNvPr id="15" name="Правоъгълник 14">
            <a:extLst>
              <a:ext uri="{FF2B5EF4-FFF2-40B4-BE49-F238E27FC236}">
                <a16:creationId xmlns:a16="http://schemas.microsoft.com/office/drawing/2014/main" id="{9504A767-1C0B-484E-BF7D-CD42D30A52EE}"/>
              </a:ext>
            </a:extLst>
          </p:cNvPr>
          <p:cNvSpPr/>
          <p:nvPr userDrawn="1"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14" name="Правоъгълник 13">
            <a:extLst>
              <a:ext uri="{FF2B5EF4-FFF2-40B4-BE49-F238E27FC236}">
                <a16:creationId xmlns:a16="http://schemas.microsoft.com/office/drawing/2014/main" id="{7A13D8A8-6C3D-4527-959D-41C3213F7F02}"/>
              </a:ext>
            </a:extLst>
          </p:cNvPr>
          <p:cNvSpPr/>
          <p:nvPr userDrawn="1"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13" name="Правоъгълник 12">
            <a:extLst>
              <a:ext uri="{FF2B5EF4-FFF2-40B4-BE49-F238E27FC236}">
                <a16:creationId xmlns:a16="http://schemas.microsoft.com/office/drawing/2014/main" id="{EC0FBB1B-4F0E-4365-BF27-3150FC6C3B90}"/>
              </a:ext>
            </a:extLst>
          </p:cNvPr>
          <p:cNvSpPr/>
          <p:nvPr userDrawn="1"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8" name="Правоъгълник 7">
            <a:extLst>
              <a:ext uri="{FF2B5EF4-FFF2-40B4-BE49-F238E27FC236}">
                <a16:creationId xmlns:a16="http://schemas.microsoft.com/office/drawing/2014/main" id="{51DD44D8-4A8F-4693-B90A-166855B29D25}"/>
              </a:ext>
            </a:extLst>
          </p:cNvPr>
          <p:cNvSpPr/>
          <p:nvPr userDrawn="1"/>
        </p:nvSpPr>
        <p:spPr>
          <a:xfrm>
            <a:off x="8458200" y="2685912"/>
            <a:ext cx="3733800" cy="1148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5" name="Контейнер за номер на слайд 4">
            <a:extLst>
              <a:ext uri="{FF2B5EF4-FFF2-40B4-BE49-F238E27FC236}">
                <a16:creationId xmlns:a16="http://schemas.microsoft.com/office/drawing/2014/main" id="{222FB6A7-1E80-487C-93E6-DCAA8751EF21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2049663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bg-BG" noProof="0"/>
              <a:t>Щракнете, за да редактирате заглавието на страница</a:t>
            </a:r>
          </a:p>
        </p:txBody>
      </p:sp>
      <p:sp>
        <p:nvSpPr>
          <p:cNvPr id="7" name="Подзаглавие 2">
            <a:extLst>
              <a:ext uri="{FF2B5EF4-FFF2-40B4-BE49-F238E27FC236}">
                <a16:creationId xmlns:a16="http://schemas.microsoft.com/office/drawing/2014/main" id="{E97A9A62-1AA6-47A9-A1A0-54196823744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31800" y="1008000"/>
            <a:ext cx="11339513" cy="360000"/>
          </a:xfrm>
        </p:spPr>
        <p:txBody>
          <a:bodyPr rtlCol="0"/>
          <a:lstStyle>
            <a:lvl1pPr marL="0" indent="0">
              <a:buNone/>
              <a:defRPr/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bg-BG" noProof="0"/>
              <a:t>Подзаглавие</a:t>
            </a:r>
          </a:p>
        </p:txBody>
      </p:sp>
      <p:sp>
        <p:nvSpPr>
          <p:cNvPr id="3" name="Контейнер на съдържание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4" name="Контейнер за долен колонтитул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r>
              <a:rPr lang="bg-BG" noProof="0"/>
              <a:t>Добавяне на долен колонтитул</a:t>
            </a:r>
          </a:p>
        </p:txBody>
      </p:sp>
      <p:sp>
        <p:nvSpPr>
          <p:cNvPr id="5" name="Контейнер за номер на слайд 4">
            <a:extLst>
              <a:ext uri="{FF2B5EF4-FFF2-40B4-BE49-F238E27FC236}">
                <a16:creationId xmlns:a16="http://schemas.microsoft.com/office/drawing/2014/main" id="{C8DE0AAD-6FBD-416B-A91A-21F2B737919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1734501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>
            <a:extLst>
              <a:ext uri="{FF2B5EF4-FFF2-40B4-BE49-F238E27FC236}">
                <a16:creationId xmlns:a16="http://schemas.microsoft.com/office/drawing/2014/main" id="{3EB0D177-9AA4-42F4-9CD7-CD206217CA6D}"/>
              </a:ext>
            </a:extLst>
          </p:cNvPr>
          <p:cNvSpPr/>
          <p:nvPr/>
        </p:nvSpPr>
        <p:spPr>
          <a:xfrm>
            <a:off x="9780101" y="6371351"/>
            <a:ext cx="1979897" cy="431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28" name="Правоъгълник 27">
            <a:extLst>
              <a:ext uri="{FF2B5EF4-FFF2-40B4-BE49-F238E27FC236}">
                <a16:creationId xmlns:a16="http://schemas.microsoft.com/office/drawing/2014/main" id="{C825DB53-D610-4A40-AFDC-EBC47DB613CE}"/>
              </a:ext>
            </a:extLst>
          </p:cNvPr>
          <p:cNvSpPr/>
          <p:nvPr/>
        </p:nvSpPr>
        <p:spPr>
          <a:xfrm>
            <a:off x="9780103" y="6803351"/>
            <a:ext cx="1979897" cy="5465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31" name="Свободна линия: Фигура 30">
            <a:extLst>
              <a:ext uri="{FF2B5EF4-FFF2-40B4-BE49-F238E27FC236}">
                <a16:creationId xmlns:a16="http://schemas.microsoft.com/office/drawing/2014/main" id="{C2B9A6A4-83D0-40B1-8B15-964C84BF0705}"/>
              </a:ext>
            </a:extLst>
          </p:cNvPr>
          <p:cNvSpPr/>
          <p:nvPr/>
        </p:nvSpPr>
        <p:spPr>
          <a:xfrm>
            <a:off x="0" y="6371351"/>
            <a:ext cx="9780102" cy="432000"/>
          </a:xfrm>
          <a:custGeom>
            <a:avLst/>
            <a:gdLst>
              <a:gd name="connsiteX0" fmla="*/ 0 w 9780102"/>
              <a:gd name="connsiteY0" fmla="*/ 0 h 432000"/>
              <a:gd name="connsiteX1" fmla="*/ 9780102 w 9780102"/>
              <a:gd name="connsiteY1" fmla="*/ 0 h 432000"/>
              <a:gd name="connsiteX2" fmla="*/ 9780102 w 9780102"/>
              <a:gd name="connsiteY2" fmla="*/ 432000 h 432000"/>
              <a:gd name="connsiteX3" fmla="*/ 0 w 9780102"/>
              <a:gd name="connsiteY3" fmla="*/ 432000 h 43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0102" h="432000">
                <a:moveTo>
                  <a:pt x="0" y="0"/>
                </a:moveTo>
                <a:lnTo>
                  <a:pt x="9780102" y="0"/>
                </a:lnTo>
                <a:lnTo>
                  <a:pt x="9780102" y="432000"/>
                </a:lnTo>
                <a:lnTo>
                  <a:pt x="0" y="432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2" name="Контейнер за заглавие 1">
            <a:extLst>
              <a:ext uri="{FF2B5EF4-FFF2-40B4-BE49-F238E27FC236}">
                <a16:creationId xmlns:a16="http://schemas.microsoft.com/office/drawing/2014/main" id="{090F41A2-6535-4CA6-81E4-026A5B56D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432000"/>
            <a:ext cx="11328000" cy="4320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 rtl="0"/>
            <a:r>
              <a:rPr lang="bg-BG" noProof="0"/>
              <a:t>Щракнете, за да редактирате заглавието на страница</a:t>
            </a:r>
          </a:p>
        </p:txBody>
      </p:sp>
      <p:sp>
        <p:nvSpPr>
          <p:cNvPr id="3" name="Контейнер за текст 2">
            <a:extLst>
              <a:ext uri="{FF2B5EF4-FFF2-40B4-BE49-F238E27FC236}">
                <a16:creationId xmlns:a16="http://schemas.microsoft.com/office/drawing/2014/main" id="{213AB95C-7DD4-4796-80E4-1B7466A2A0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000" y="1512000"/>
            <a:ext cx="11328000" cy="46792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 rtl="0"/>
            <a:r>
              <a:rPr lang="bg-BG" noProof="0"/>
              <a:t>Редактиране на стиловете на текста на образеца</a:t>
            </a:r>
          </a:p>
          <a:p>
            <a:pPr lvl="1" rtl="0"/>
            <a:r>
              <a:rPr lang="bg-BG" noProof="0"/>
              <a:t>Второ ниво</a:t>
            </a:r>
          </a:p>
          <a:p>
            <a:pPr lvl="2" rtl="0"/>
            <a:r>
              <a:rPr lang="bg-BG" noProof="0"/>
              <a:t>Трето ниво</a:t>
            </a:r>
          </a:p>
          <a:p>
            <a:pPr lvl="3" rtl="0"/>
            <a:r>
              <a:rPr lang="bg-BG" noProof="0"/>
              <a:t>Четвърто ниво</a:t>
            </a:r>
          </a:p>
          <a:p>
            <a:pPr lvl="4" rtl="0"/>
            <a:r>
              <a:rPr lang="bg-BG" noProof="0"/>
              <a:t>Пето ниво</a:t>
            </a:r>
          </a:p>
        </p:txBody>
      </p:sp>
      <p:sp>
        <p:nvSpPr>
          <p:cNvPr id="5" name="Контейнер за долен колонтитул 4">
            <a:extLst>
              <a:ext uri="{FF2B5EF4-FFF2-40B4-BE49-F238E27FC236}">
                <a16:creationId xmlns:a16="http://schemas.microsoft.com/office/drawing/2014/main" id="{58879C91-B77F-4273-9A27-A3535FB889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32000" y="6439820"/>
            <a:ext cx="5664000" cy="295062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bg-BG" noProof="0"/>
              <a:t>Добавяне на долен колонтитул</a:t>
            </a:r>
          </a:p>
        </p:txBody>
      </p:sp>
      <p:sp>
        <p:nvSpPr>
          <p:cNvPr id="6" name="Контейнер за номер на слайд 5">
            <a:extLst>
              <a:ext uri="{FF2B5EF4-FFF2-40B4-BE49-F238E27FC236}">
                <a16:creationId xmlns:a16="http://schemas.microsoft.com/office/drawing/2014/main" id="{5ECA3099-A94F-4C3E-BC29-780EDD38F7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60000" y="6371351"/>
            <a:ext cx="432000" cy="432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vert="horz" lIns="0" tIns="0" rIns="0" bIns="0" rtlCol="0" anchor="ctr"/>
          <a:lstStyle>
            <a:lvl1pPr algn="ctr">
              <a:defRPr sz="1200">
                <a:solidFill>
                  <a:schemeClr val="bg1"/>
                </a:solidFill>
                <a:latin typeface="+mj-lt"/>
              </a:defRPr>
            </a:lvl1pPr>
          </a:lstStyle>
          <a:p>
            <a:pPr rtl="0"/>
            <a:fld id="{19B51A1E-902D-48AF-9020-955120F399B6}" type="slidenum">
              <a:rPr lang="bg-BG" noProof="0" smtClean="0"/>
              <a:pPr rtl="0"/>
              <a:t>‹#›</a:t>
            </a:fld>
            <a:endParaRPr lang="bg-BG" noProof="0"/>
          </a:p>
        </p:txBody>
      </p:sp>
      <p:sp>
        <p:nvSpPr>
          <p:cNvPr id="4" name="Текстово поле 3">
            <a:extLst>
              <a:ext uri="{FF2B5EF4-FFF2-40B4-BE49-F238E27FC236}">
                <a16:creationId xmlns:a16="http://schemas.microsoft.com/office/drawing/2014/main" id="{34FDC6F9-37F9-4E25-AECA-D307B8421C73}"/>
              </a:ext>
            </a:extLst>
          </p:cNvPr>
          <p:cNvSpPr txBox="1"/>
          <p:nvPr/>
        </p:nvSpPr>
        <p:spPr>
          <a:xfrm>
            <a:off x="10243100" y="6422491"/>
            <a:ext cx="1053900" cy="380860"/>
          </a:xfrm>
          <a:prstGeom prst="rect">
            <a:avLst/>
          </a:prstGeom>
          <a:noFill/>
        </p:spPr>
        <p:txBody>
          <a:bodyPr wrap="square" tIns="108000" bIns="0" rtlCol="0" anchor="ctr">
            <a:spAutoFit/>
          </a:bodyPr>
          <a:lstStyle/>
          <a:p>
            <a:pPr algn="r" rtl="0">
              <a:lnSpc>
                <a:spcPts val="1000"/>
              </a:lnSpc>
            </a:pPr>
            <a:r>
              <a:rPr lang="bg-BG" sz="2500" b="1" i="0" spc="-100" noProof="0">
                <a:solidFill>
                  <a:schemeClr val="accent1"/>
                </a:solidFill>
                <a:latin typeface="+mj-lt"/>
              </a:rPr>
              <a:t>TREY</a:t>
            </a:r>
            <a:r>
              <a:rPr lang="bg-BG" sz="1600" b="1" i="0" spc="-100" noProof="0">
                <a:solidFill>
                  <a:schemeClr val="accent1"/>
                </a:solidFill>
                <a:latin typeface="+mj-lt"/>
              </a:rPr>
              <a:t> </a:t>
            </a:r>
            <a:r>
              <a:rPr lang="bg-BG" sz="1600" b="1" i="0" spc="-100" baseline="0" noProof="0">
                <a:solidFill>
                  <a:schemeClr val="accent1"/>
                </a:solidFill>
                <a:latin typeface="+mj-lt"/>
              </a:rPr>
              <a:t/>
            </a:r>
            <a:br>
              <a:rPr lang="bg-BG" sz="1600" b="1" i="0" spc="-100" baseline="0" noProof="0">
                <a:solidFill>
                  <a:schemeClr val="accent1"/>
                </a:solidFill>
                <a:latin typeface="+mj-lt"/>
              </a:rPr>
            </a:br>
            <a:r>
              <a:rPr lang="bg-BG" sz="1200" b="0" i="0" spc="140" noProof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research</a:t>
            </a:r>
          </a:p>
        </p:txBody>
      </p:sp>
      <p:sp>
        <p:nvSpPr>
          <p:cNvPr id="9" name="Правоъгълник 8">
            <a:extLst>
              <a:ext uri="{FF2B5EF4-FFF2-40B4-BE49-F238E27FC236}">
                <a16:creationId xmlns:a16="http://schemas.microsoft.com/office/drawing/2014/main" id="{4BC39664-EB8B-4A32-915A-D4308F792772}"/>
              </a:ext>
            </a:extLst>
          </p:cNvPr>
          <p:cNvSpPr/>
          <p:nvPr/>
        </p:nvSpPr>
        <p:spPr>
          <a:xfrm>
            <a:off x="0" y="6803351"/>
            <a:ext cx="9780104" cy="54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sp>
        <p:nvSpPr>
          <p:cNvPr id="29" name="Правоъгълник 28">
            <a:extLst>
              <a:ext uri="{FF2B5EF4-FFF2-40B4-BE49-F238E27FC236}">
                <a16:creationId xmlns:a16="http://schemas.microsoft.com/office/drawing/2014/main" id="{9B49670D-8F18-44A8-B217-67B412095C0D}"/>
              </a:ext>
            </a:extLst>
          </p:cNvPr>
          <p:cNvSpPr/>
          <p:nvPr/>
        </p:nvSpPr>
        <p:spPr>
          <a:xfrm>
            <a:off x="11760000" y="6803351"/>
            <a:ext cx="432000" cy="54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bg-BG" noProof="0"/>
          </a:p>
        </p:txBody>
      </p:sp>
      <p:cxnSp>
        <p:nvCxnSpPr>
          <p:cNvPr id="18" name="Право съединение 17">
            <a:extLst>
              <a:ext uri="{FF2B5EF4-FFF2-40B4-BE49-F238E27FC236}">
                <a16:creationId xmlns:a16="http://schemas.microsoft.com/office/drawing/2014/main" id="{030FA059-EC32-4FFF-9673-48849B2FA43A}"/>
              </a:ext>
            </a:extLst>
          </p:cNvPr>
          <p:cNvCxnSpPr>
            <a:cxnSpLocks/>
          </p:cNvCxnSpPr>
          <p:nvPr/>
        </p:nvCxnSpPr>
        <p:spPr>
          <a:xfrm flipH="1">
            <a:off x="1" y="6371351"/>
            <a:ext cx="1219199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16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3" r:id="rId3"/>
    <p:sldLayoutId id="2147483658" r:id="rId4"/>
    <p:sldLayoutId id="2147483666" r:id="rId5"/>
    <p:sldLayoutId id="2147483659" r:id="rId6"/>
    <p:sldLayoutId id="2147483660" r:id="rId7"/>
    <p:sldLayoutId id="2147483664" r:id="rId8"/>
    <p:sldLayoutId id="2147483650" r:id="rId9"/>
    <p:sldLayoutId id="2147483652" r:id="rId10"/>
    <p:sldLayoutId id="2147483656" r:id="rId11"/>
    <p:sldLayoutId id="2147483657" r:id="rId12"/>
    <p:sldLayoutId id="2147483654" r:id="rId13"/>
    <p:sldLayoutId id="2147483655" r:id="rId1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spc="-15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2925" indent="-2762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096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763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43025" indent="-2667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Контейнер за картина 11" descr="Ръце, които образуват кръг">
            <a:extLst>
              <a:ext uri="{FF2B5EF4-FFF2-40B4-BE49-F238E27FC236}">
                <a16:creationId xmlns:a16="http://schemas.microsoft.com/office/drawing/2014/main" id="{AA8A1CBA-9BB5-2246-9F4B-98EAD7C901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Подзаглавие 3">
            <a:extLst>
              <a:ext uri="{FF2B5EF4-FFF2-40B4-BE49-F238E27FC236}">
                <a16:creationId xmlns:a16="http://schemas.microsoft.com/office/drawing/2014/main" id="{4772945D-CA91-4CFE-8EB7-941C7618C9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00400" y="4061039"/>
            <a:ext cx="6580188" cy="580921"/>
          </a:xfrm>
        </p:spPr>
        <p:txBody>
          <a:bodyPr rtlCol="0"/>
          <a:lstStyle/>
          <a:p>
            <a:pPr rtl="0"/>
            <a:r>
              <a:rPr lang="bg-BG" sz="1800" dirty="0" smtClean="0"/>
              <a:t>Мария Митова – старши учител </a:t>
            </a:r>
            <a:r>
              <a:rPr lang="bg-BG" sz="1800" dirty="0" smtClean="0"/>
              <a:t>БЕЛ</a:t>
            </a:r>
            <a:endParaRPr lang="bg-BG" sz="1800" dirty="0"/>
          </a:p>
        </p:txBody>
      </p:sp>
      <p:sp>
        <p:nvSpPr>
          <p:cNvPr id="51" name="Текстово поле 50">
            <a:extLst>
              <a:ext uri="{FF2B5EF4-FFF2-40B4-BE49-F238E27FC236}">
                <a16:creationId xmlns:a16="http://schemas.microsoft.com/office/drawing/2014/main" id="{66C1DE0A-7865-466B-B5D7-781C92357026}"/>
              </a:ext>
            </a:extLst>
          </p:cNvPr>
          <p:cNvSpPr txBox="1"/>
          <p:nvPr/>
        </p:nvSpPr>
        <p:spPr>
          <a:xfrm>
            <a:off x="10284923" y="4241800"/>
            <a:ext cx="1402741" cy="493775"/>
          </a:xfrm>
          <a:prstGeom prst="rect">
            <a:avLst/>
          </a:prstGeom>
          <a:noFill/>
        </p:spPr>
        <p:txBody>
          <a:bodyPr wrap="square" tIns="108000" bIns="0" rtlCol="0" anchor="ctr">
            <a:spAutoFit/>
          </a:bodyPr>
          <a:lstStyle/>
          <a:p>
            <a:pPr algn="ctr" rtl="0">
              <a:lnSpc>
                <a:spcPts val="1000"/>
              </a:lnSpc>
            </a:pPr>
            <a:r>
              <a:rPr lang="bg-BG" spc="14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ПГ “Иван С.Аксаков”</a:t>
            </a:r>
            <a:endParaRPr lang="bg-BG" b="0" i="0" spc="14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Ефективни мерки за повишаване на резултатите по БЕЛ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8992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Untitled.jp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4749" r="14749"/>
          <a:stretch>
            <a:fillRect/>
          </a:stretch>
        </p:blipFill>
        <p:spPr>
          <a:xfrm>
            <a:off x="1269506" y="701336"/>
            <a:ext cx="7528265" cy="5078027"/>
          </a:xfrm>
        </p:spPr>
      </p:pic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069286" y="4287133"/>
            <a:ext cx="5956300" cy="2211321"/>
          </a:xfrm>
        </p:spPr>
        <p:txBody>
          <a:bodyPr/>
          <a:lstStyle/>
          <a:p>
            <a:r>
              <a:rPr lang="bg-BG" sz="2000" b="1" dirty="0" smtClean="0"/>
              <a:t>Защо?</a:t>
            </a:r>
            <a:r>
              <a:rPr lang="bg-BG" sz="2000" b="1" dirty="0" err="1" smtClean="0"/>
              <a:t>Защо</a:t>
            </a:r>
            <a:r>
              <a:rPr lang="bg-BG" sz="2000" b="1" dirty="0" smtClean="0"/>
              <a:t>?</a:t>
            </a:r>
            <a:r>
              <a:rPr lang="bg-BG" sz="2000" b="1" dirty="0" err="1" smtClean="0"/>
              <a:t>Защо</a:t>
            </a:r>
            <a:r>
              <a:rPr lang="bg-BG" sz="2000" b="1" dirty="0" smtClean="0"/>
              <a:t>?</a:t>
            </a:r>
          </a:p>
          <a:p>
            <a:r>
              <a:rPr lang="bg-BG" sz="2000" b="1" dirty="0" smtClean="0"/>
              <a:t>Къде е грешката?</a:t>
            </a:r>
          </a:p>
          <a:p>
            <a:r>
              <a:rPr lang="bg-BG" dirty="0" smtClean="0"/>
              <a:t>В упражнения за прилагане на езиковите книжовни норми</a:t>
            </a:r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bg-BG" noProof="0" smtClean="0"/>
              <a:t>Добавяне на долен колонтитул</a:t>
            </a:r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bg-BG" noProof="0" smtClean="0"/>
              <a:pPr rtl="0"/>
              <a:t>10</a:t>
            </a:fld>
            <a:endParaRPr lang="bg-BG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i-3000985-0.JP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5310" b="5310"/>
          <a:stretch>
            <a:fillRect/>
          </a:stretch>
        </p:blipFill>
        <p:spPr/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sz="3200" dirty="0" smtClean="0"/>
              <a:t>4. </a:t>
            </a:r>
            <a:r>
              <a:rPr lang="bg-BG" sz="3200" dirty="0" err="1" smtClean="0"/>
              <a:t>Мотивация.Постоянство</a:t>
            </a:r>
            <a:r>
              <a:rPr lang="bg-BG" sz="3200" dirty="0" smtClean="0"/>
              <a:t>.</a:t>
            </a:r>
            <a:br>
              <a:rPr lang="bg-BG" sz="3200" dirty="0" smtClean="0"/>
            </a:br>
            <a:r>
              <a:rPr lang="bg-BG" sz="3200" dirty="0" smtClean="0"/>
              <a:t>Ясни критерии за оценяване.</a:t>
            </a:r>
            <a:endParaRPr lang="bg-BG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35700" y="4148860"/>
            <a:ext cx="5956300" cy="1442043"/>
          </a:xfrm>
        </p:spPr>
        <p:txBody>
          <a:bodyPr/>
          <a:lstStyle/>
          <a:p>
            <a:r>
              <a:rPr lang="bg-BG" dirty="0" smtClean="0"/>
              <a:t>Учителят да бъде постоянен и целенасочен в поставяне на домашна работа!</a:t>
            </a:r>
          </a:p>
          <a:p>
            <a:r>
              <a:rPr lang="bg-BG" dirty="0" smtClean="0"/>
              <a:t>Всеки час започва с актуализация на знанията </a:t>
            </a:r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bg-BG" noProof="0" smtClean="0"/>
              <a:t>Добавяне на долен колонтитул</a:t>
            </a:r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bg-BG" noProof="0" smtClean="0"/>
              <a:pPr rtl="0"/>
              <a:t>11</a:t>
            </a:fld>
            <a:endParaRPr lang="bg-BG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5</a:t>
            </a:r>
            <a:r>
              <a:rPr lang="bg-BG" dirty="0" smtClean="0"/>
              <a:t>.Планирана последователност!</a:t>
            </a:r>
            <a:br>
              <a:rPr lang="bg-BG" dirty="0" smtClean="0"/>
            </a:br>
            <a:r>
              <a:rPr lang="bg-BG" sz="1800" dirty="0" smtClean="0"/>
              <a:t>Преди спорт загряваме! А преди учене?!</a:t>
            </a:r>
            <a:endParaRPr lang="bg-BG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g-BG" dirty="0" smtClean="0"/>
              <a:t>Преход от по-лесни задачи към по-трудни!</a:t>
            </a:r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bg-BG" noProof="0" smtClean="0"/>
              <a:t>Добавяне на долен колонтитул</a:t>
            </a:r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bg-BG" noProof="0" smtClean="0"/>
              <a:pPr rtl="0"/>
              <a:t>12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101088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6</a:t>
            </a:r>
            <a:r>
              <a:rPr lang="bg-BG" dirty="0" smtClean="0"/>
              <a:t>.Ученикът сам идентифицира своите силни и слаби страни!</a:t>
            </a:r>
            <a:endParaRPr lang="bg-BG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 smtClean="0"/>
              <a:t>Работим  върху пропуските, подсилваме силните страни.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0675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sz="3200" dirty="0" smtClean="0"/>
              <a:t>Каква е моята крайна цел</a:t>
            </a:r>
            <a:r>
              <a:rPr lang="bg-BG" dirty="0" smtClean="0"/>
              <a:t>?</a:t>
            </a:r>
            <a:br>
              <a:rPr lang="bg-BG" dirty="0" smtClean="0"/>
            </a:br>
            <a:r>
              <a:rPr lang="bg-BG" sz="2000" dirty="0" smtClean="0"/>
              <a:t>Кое ми носи удовлетворение?</a:t>
            </a:r>
            <a:br>
              <a:rPr lang="bg-BG" sz="2000" dirty="0" smtClean="0"/>
            </a:br>
            <a:r>
              <a:rPr lang="bg-BG" sz="2000" dirty="0" smtClean="0"/>
              <a:t>Кой може да ми помогне в този процес?</a:t>
            </a:r>
            <a:br>
              <a:rPr lang="bg-BG" sz="2000" dirty="0" smtClean="0"/>
            </a:br>
            <a:r>
              <a:rPr lang="bg-BG" sz="2000" dirty="0" smtClean="0"/>
              <a:t>Кой е отговорен за това?</a:t>
            </a:r>
            <a:endParaRPr lang="bg-BG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bg-BG" noProof="0" smtClean="0"/>
              <a:t>Добавяне на долен колонтитул</a:t>
            </a:r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bg-BG" noProof="0" smtClean="0"/>
              <a:pPr rtl="0"/>
              <a:t>14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342782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sz="3200" i="1" dirty="0" smtClean="0"/>
              <a:t>Диференциран подход </a:t>
            </a:r>
            <a:r>
              <a:rPr lang="bg-BG" sz="3200" dirty="0" smtClean="0"/>
              <a:t/>
            </a:r>
            <a:br>
              <a:rPr lang="bg-BG" sz="3200" dirty="0" smtClean="0"/>
            </a:br>
            <a:r>
              <a:rPr lang="bg-BG" sz="3200" b="0" dirty="0" smtClean="0"/>
              <a:t>“регистър на пропуските” и целенасочена работа за отстраняването им.</a:t>
            </a:r>
            <a:endParaRPr lang="bg-BG" sz="32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Консултации</a:t>
            </a:r>
            <a:endParaRPr lang="bg-BG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g-BG" dirty="0" smtClean="0"/>
              <a:t>Работа с   трима ученици</a:t>
            </a:r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bg-BG" noProof="0" smtClean="0"/>
              <a:t>Добавяне на долен колонтитул</a:t>
            </a:r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bg-BG" noProof="0" smtClean="0"/>
              <a:pPr rtl="0"/>
              <a:t>16</a:t>
            </a:fld>
            <a:endParaRPr lang="bg-BG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>
                <a:solidFill>
                  <a:schemeClr val="accent3">
                    <a:lumMod val="50000"/>
                  </a:schemeClr>
                </a:solidFill>
              </a:rPr>
              <a:t>Зеленият химикал!</a:t>
            </a:r>
            <a:endParaRPr lang="bg-BG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g-BG" dirty="0" smtClean="0"/>
              <a:t>Малък </a:t>
            </a:r>
            <a:r>
              <a:rPr lang="bg-BG" dirty="0" smtClean="0"/>
              <a:t>трик!</a:t>
            </a:r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bg-BG" noProof="0" smtClean="0"/>
              <a:t>Добавяне на долен колонтитул</a:t>
            </a:r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bg-BG" noProof="0" smtClean="0"/>
              <a:pPr rtl="0"/>
              <a:t>17</a:t>
            </a:fld>
            <a:endParaRPr lang="bg-BG" noProof="0"/>
          </a:p>
        </p:txBody>
      </p:sp>
      <p:sp>
        <p:nvSpPr>
          <p:cNvPr id="7" name="Rectangle 6"/>
          <p:cNvSpPr/>
          <p:nvPr/>
        </p:nvSpPr>
        <p:spPr>
          <a:xfrm>
            <a:off x="983411" y="672860"/>
            <a:ext cx="50895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Оценяването</a:t>
            </a:r>
            <a:r>
              <a:rPr lang="ru-RU" dirty="0" smtClean="0"/>
              <a:t> </a:t>
            </a:r>
            <a:r>
              <a:rPr lang="ru-RU" dirty="0" err="1" smtClean="0"/>
              <a:t>трябва</a:t>
            </a:r>
            <a:r>
              <a:rPr lang="ru-RU" dirty="0" smtClean="0"/>
              <a:t> да е </a:t>
            </a:r>
            <a:r>
              <a:rPr lang="ru-RU" dirty="0" err="1" smtClean="0"/>
              <a:t>редовно</a:t>
            </a:r>
            <a:r>
              <a:rPr lang="ru-RU" dirty="0" smtClean="0"/>
              <a:t> и </a:t>
            </a:r>
            <a:r>
              <a:rPr lang="ru-RU" dirty="0" err="1" smtClean="0"/>
              <a:t>резултатите</a:t>
            </a:r>
            <a:r>
              <a:rPr lang="ru-RU" dirty="0" smtClean="0"/>
              <a:t> от него да се </a:t>
            </a:r>
            <a:r>
              <a:rPr lang="ru-RU" dirty="0" err="1" smtClean="0"/>
              <a:t>сравняват</a:t>
            </a:r>
            <a:r>
              <a:rPr lang="ru-RU" dirty="0" smtClean="0"/>
              <a:t> периодично – в противен случай е </a:t>
            </a:r>
            <a:r>
              <a:rPr lang="ru-RU" dirty="0" err="1" smtClean="0"/>
              <a:t>лесно</a:t>
            </a:r>
            <a:r>
              <a:rPr lang="ru-RU" dirty="0" smtClean="0"/>
              <a:t> да се изгуби </a:t>
            </a:r>
            <a:r>
              <a:rPr lang="ru-RU" dirty="0" err="1" smtClean="0"/>
              <a:t>представа</a:t>
            </a:r>
            <a:r>
              <a:rPr lang="ru-RU" dirty="0" smtClean="0"/>
              <a:t> </a:t>
            </a:r>
            <a:r>
              <a:rPr lang="ru-RU" dirty="0" err="1" smtClean="0"/>
              <a:t>откъде</a:t>
            </a:r>
            <a:r>
              <a:rPr lang="ru-RU" dirty="0" smtClean="0"/>
              <a:t> е </a:t>
            </a:r>
            <a:r>
              <a:rPr lang="ru-RU" dirty="0" err="1" smtClean="0"/>
              <a:t>тръгнал</a:t>
            </a:r>
            <a:r>
              <a:rPr lang="ru-RU" dirty="0" smtClean="0"/>
              <a:t> </a:t>
            </a:r>
            <a:r>
              <a:rPr lang="ru-RU" dirty="0" err="1" smtClean="0"/>
              <a:t>ученикът</a:t>
            </a:r>
            <a:r>
              <a:rPr lang="ru-RU" dirty="0" smtClean="0"/>
              <a:t> и </a:t>
            </a:r>
            <a:r>
              <a:rPr lang="ru-RU" dirty="0" err="1" smtClean="0"/>
              <a:t>какво</a:t>
            </a:r>
            <a:r>
              <a:rPr lang="ru-RU" dirty="0" smtClean="0"/>
              <a:t> е </a:t>
            </a:r>
            <a:r>
              <a:rPr lang="ru-RU" dirty="0" err="1" smtClean="0"/>
              <a:t>постигнал</a:t>
            </a:r>
            <a:r>
              <a:rPr lang="ru-RU" dirty="0" smtClean="0"/>
              <a:t> в </a:t>
            </a:r>
            <a:r>
              <a:rPr lang="ru-RU" dirty="0" err="1" smtClean="0"/>
              <a:t>дългосрочен</a:t>
            </a:r>
            <a:r>
              <a:rPr lang="ru-RU" dirty="0" smtClean="0"/>
              <a:t> план. </a:t>
            </a:r>
            <a:r>
              <a:rPr lang="ru-RU" dirty="0" err="1" smtClean="0"/>
              <a:t>Развиването</a:t>
            </a:r>
            <a:r>
              <a:rPr lang="ru-RU" dirty="0" smtClean="0"/>
              <a:t> на мотивация у </a:t>
            </a:r>
            <a:r>
              <a:rPr lang="ru-RU" dirty="0" err="1" smtClean="0"/>
              <a:t>учениците</a:t>
            </a:r>
            <a:r>
              <a:rPr lang="ru-RU" dirty="0" smtClean="0"/>
              <a:t> е постоянен </a:t>
            </a:r>
            <a:r>
              <a:rPr lang="ru-RU" dirty="0" err="1" smtClean="0"/>
              <a:t>процес</a:t>
            </a:r>
            <a:r>
              <a:rPr lang="ru-RU" dirty="0" smtClean="0"/>
              <a:t>.</a:t>
            </a:r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357668" y="2204792"/>
            <a:ext cx="5834332" cy="1918634"/>
          </a:xfrm>
        </p:spPr>
        <p:txBody>
          <a:bodyPr/>
          <a:lstStyle/>
          <a:p>
            <a:r>
              <a:rPr lang="bg-BG" dirty="0" smtClean="0"/>
              <a:t/>
            </a:r>
            <a:br>
              <a:rPr lang="bg-BG" dirty="0" smtClean="0"/>
            </a:br>
            <a:r>
              <a:rPr lang="bg-BG" sz="2400" i="1" dirty="0" smtClean="0">
                <a:solidFill>
                  <a:schemeClr val="accent6">
                    <a:lumMod val="50000"/>
                  </a:schemeClr>
                </a:solidFill>
              </a:rPr>
              <a:t>Въпроси за самооценка  и определяне на приоритетите</a:t>
            </a:r>
            <a:r>
              <a:rPr lang="bg-BG" sz="2400" i="1" dirty="0" smtClean="0"/>
              <a:t>?</a:t>
            </a:r>
            <a:endParaRPr lang="bg-BG" sz="2400" i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g-BG" dirty="0" smtClean="0"/>
              <a:t>По нивата на Блум</a:t>
            </a:r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bg-BG" noProof="0" smtClean="0"/>
              <a:t>Добавяне на долен колонтитул</a:t>
            </a:r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bg-BG" noProof="0" smtClean="0"/>
              <a:pPr rtl="0"/>
              <a:t>18</a:t>
            </a:fld>
            <a:endParaRPr lang="bg-BG" noProof="0"/>
          </a:p>
        </p:txBody>
      </p:sp>
      <p:sp>
        <p:nvSpPr>
          <p:cNvPr id="7" name="Rectangle 6"/>
          <p:cNvSpPr/>
          <p:nvPr/>
        </p:nvSpPr>
        <p:spPr>
          <a:xfrm>
            <a:off x="159800" y="213065"/>
            <a:ext cx="6320900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endParaRPr lang="ru-RU" sz="2000" dirty="0" smtClean="0"/>
          </a:p>
          <a:p>
            <a:r>
              <a:rPr lang="ru-RU" sz="2000" i="1" dirty="0" smtClean="0"/>
              <a:t>1.Какво </a:t>
            </a:r>
            <a:r>
              <a:rPr lang="ru-RU" sz="2000" i="1" dirty="0" err="1" smtClean="0"/>
              <a:t>научих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днес</a:t>
            </a:r>
            <a:r>
              <a:rPr lang="ru-RU" sz="2000" i="1" dirty="0" smtClean="0"/>
              <a:t>? </a:t>
            </a:r>
          </a:p>
          <a:p>
            <a:r>
              <a:rPr lang="ru-RU" sz="2000" i="1" dirty="0" smtClean="0"/>
              <a:t>  / Напишете в </a:t>
            </a:r>
            <a:r>
              <a:rPr lang="ru-RU" sz="2000" i="1" dirty="0" err="1" smtClean="0"/>
              <a:t>тетрадките</a:t>
            </a:r>
            <a:r>
              <a:rPr lang="ru-RU" sz="2000" i="1" dirty="0" smtClean="0"/>
              <a:t>/</a:t>
            </a:r>
          </a:p>
          <a:p>
            <a:r>
              <a:rPr lang="ru-RU" sz="2000" i="1" dirty="0" smtClean="0"/>
              <a:t>2.Бях ли успешен? </a:t>
            </a:r>
            <a:r>
              <a:rPr lang="ru-RU" sz="2000" i="1" dirty="0" err="1" smtClean="0"/>
              <a:t>Защо</a:t>
            </a:r>
            <a:r>
              <a:rPr lang="ru-RU" sz="2000" i="1" dirty="0" smtClean="0"/>
              <a:t> ?</a:t>
            </a:r>
          </a:p>
          <a:p>
            <a:r>
              <a:rPr lang="ru-RU" sz="2000" i="1" dirty="0" smtClean="0"/>
              <a:t>3.Как и </a:t>
            </a:r>
            <a:r>
              <a:rPr lang="ru-RU" sz="2000" i="1" dirty="0" err="1" smtClean="0"/>
              <a:t>защо</a:t>
            </a:r>
            <a:r>
              <a:rPr lang="ru-RU" sz="2000" i="1" dirty="0" smtClean="0"/>
              <a:t>  </a:t>
            </a:r>
            <a:r>
              <a:rPr lang="ru-RU" sz="2000" i="1" dirty="0" err="1" smtClean="0"/>
              <a:t>изпълнението</a:t>
            </a:r>
            <a:r>
              <a:rPr lang="ru-RU" sz="2000" i="1" dirty="0" smtClean="0"/>
              <a:t> на конкретна задача е полезно за </a:t>
            </a:r>
            <a:r>
              <a:rPr lang="ru-RU" sz="2000" i="1" dirty="0" err="1" smtClean="0"/>
              <a:t>моето</a:t>
            </a:r>
            <a:r>
              <a:rPr lang="ru-RU" sz="2000" i="1" dirty="0" smtClean="0"/>
              <a:t> развитие?</a:t>
            </a:r>
          </a:p>
          <a:p>
            <a:pPr algn="ctr"/>
            <a:endParaRPr lang="en-US" sz="20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1203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960-540-misyl-pamet-napomniane.jp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6821" r="6821"/>
          <a:stretch>
            <a:fillRect/>
          </a:stretch>
        </p:blipFill>
        <p:spPr>
          <a:xfrm>
            <a:off x="281823" y="230820"/>
            <a:ext cx="7823489" cy="6371351"/>
          </a:xfr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7</a:t>
            </a:r>
            <a:r>
              <a:rPr lang="bg-BG" dirty="0" smtClean="0"/>
              <a:t>.Паметта в действие!</a:t>
            </a:r>
            <a:endParaRPr lang="bg-BG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35700" y="3775166"/>
            <a:ext cx="5956300" cy="1474259"/>
          </a:xfrm>
        </p:spPr>
        <p:txBody>
          <a:bodyPr/>
          <a:lstStyle/>
          <a:p>
            <a:r>
              <a:rPr lang="bg-BG" dirty="0" smtClean="0"/>
              <a:t>На бял лист да запишат всичко,което си спомнят по дадена тема - </a:t>
            </a:r>
            <a:r>
              <a:rPr lang="bg-BG" dirty="0" err="1" smtClean="0"/>
              <a:t>текст,таблица</a:t>
            </a:r>
            <a:r>
              <a:rPr lang="bg-BG" dirty="0" smtClean="0"/>
              <a:t>, мисловна карта.</a:t>
            </a:r>
          </a:p>
          <a:p>
            <a:r>
              <a:rPr lang="bg-BG" dirty="0" smtClean="0">
                <a:solidFill>
                  <a:schemeClr val="bg1">
                    <a:lumMod val="95000"/>
                  </a:schemeClr>
                </a:solidFill>
              </a:rPr>
              <a:t>Проверяват резултата в учебника. Изводи!</a:t>
            </a:r>
            <a:endParaRPr lang="bg-BG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bg-BG" noProof="0" smtClean="0"/>
              <a:t>Добавяне на долен колонтитул</a:t>
            </a:r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bg-BG" noProof="0" smtClean="0"/>
              <a:pPr rtl="0"/>
              <a:t>19</a:t>
            </a:fld>
            <a:endParaRPr lang="bg-BG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Контейнер на съдържание 3">
            <a:extLst>
              <a:ext uri="{FF2B5EF4-FFF2-40B4-BE49-F238E27FC236}">
                <a16:creationId xmlns:a16="http://schemas.microsoft.com/office/drawing/2014/main" id="{D355C61F-C8F1-4977-8E1F-F16C0D9EA88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rtlCol="0"/>
          <a:lstStyle/>
          <a:p>
            <a:pPr marL="0" indent="0" rtl="0">
              <a:buNone/>
            </a:pPr>
            <a:r>
              <a:rPr lang="bg-BG" sz="3200" i="1" dirty="0" smtClean="0"/>
              <a:t>Основни</a:t>
            </a:r>
            <a:r>
              <a:rPr lang="en-US" sz="3200" i="1" dirty="0" smtClean="0"/>
              <a:t>,</a:t>
            </a:r>
            <a:r>
              <a:rPr lang="bg-BG" sz="3200" i="1" dirty="0" smtClean="0"/>
              <a:t> дългосрочни цели,</a:t>
            </a:r>
            <a:r>
              <a:rPr lang="en-US" sz="3200" i="1" dirty="0" smtClean="0"/>
              <a:t> </a:t>
            </a:r>
            <a:r>
              <a:rPr lang="bg-BG" sz="3200" i="1" dirty="0" smtClean="0"/>
              <a:t>посока на действие.</a:t>
            </a:r>
            <a:r>
              <a:rPr lang="en-US" sz="3200" i="1" dirty="0" smtClean="0"/>
              <a:t> </a:t>
            </a:r>
            <a:r>
              <a:rPr lang="bg-BG" sz="3200" i="1" dirty="0" smtClean="0"/>
              <a:t>Установяване на пропуските на учениците.</a:t>
            </a:r>
          </a:p>
          <a:p>
            <a:pPr marL="0" indent="0" rtl="0">
              <a:buNone/>
            </a:pPr>
            <a:r>
              <a:rPr lang="bg-BG" sz="3200" i="1" dirty="0" smtClean="0"/>
              <a:t>Набелязване на индивидуални мерки.</a:t>
            </a:r>
            <a:endParaRPr lang="bg-BG" dirty="0"/>
          </a:p>
        </p:txBody>
      </p:sp>
      <p:pic>
        <p:nvPicPr>
          <p:cNvPr id="9" name="Контейнер за картина 8" descr="Ръце, докосващи мобилен телефон">
            <a:extLst>
              <a:ext uri="{FF2B5EF4-FFF2-40B4-BE49-F238E27FC236}">
                <a16:creationId xmlns:a16="http://schemas.microsoft.com/office/drawing/2014/main" id="{A9A75888-22E3-1D43-9112-DA02186070B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0" name="Правоъгълник 19" descr="Блок с акцентиране">
            <a:extLst>
              <a:ext uri="{FF2B5EF4-FFF2-40B4-BE49-F238E27FC236}">
                <a16:creationId xmlns:a16="http://schemas.microsoft.com/office/drawing/2014/main" id="{EFA08948-2B6F-46B1-9D2D-8D7B2B3FBD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9348588" y="3688075"/>
            <a:ext cx="2411412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bg-BG"/>
          </a:p>
        </p:txBody>
      </p:sp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bg-BG" sz="5400" dirty="0" smtClean="0"/>
              <a:t>Началото</a:t>
            </a:r>
            <a:endParaRPr lang="bg-BG" sz="5400" dirty="0"/>
          </a:p>
        </p:txBody>
      </p:sp>
      <p:sp>
        <p:nvSpPr>
          <p:cNvPr id="3" name="Контейнер за текст 2">
            <a:extLst>
              <a:ext uri="{FF2B5EF4-FFF2-40B4-BE49-F238E27FC236}">
                <a16:creationId xmlns:a16="http://schemas.microsoft.com/office/drawing/2014/main" id="{611DC577-0A95-47D0-95D9-5F8DA763D46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r>
              <a:rPr lang="bg-BG" dirty="0"/>
              <a:t>Позитивна атмосфера  в класната стая.</a:t>
            </a:r>
          </a:p>
          <a:p>
            <a:r>
              <a:rPr lang="bg-BG" dirty="0"/>
              <a:t>Изграждане на доверие и чувство за </a:t>
            </a:r>
            <a:r>
              <a:rPr lang="bg-BG" dirty="0" smtClean="0"/>
              <a:t>сигурност</a:t>
            </a:r>
            <a:r>
              <a:rPr lang="en-US" dirty="0" smtClean="0"/>
              <a:t>.</a:t>
            </a:r>
            <a:endParaRPr lang="bg-BG" dirty="0"/>
          </a:p>
        </p:txBody>
      </p:sp>
      <p:sp>
        <p:nvSpPr>
          <p:cNvPr id="6" name="Контейнер за номер на слайд 5">
            <a:extLst>
              <a:ext uri="{FF2B5EF4-FFF2-40B4-BE49-F238E27FC236}">
                <a16:creationId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smtClean="0"/>
              <a:pPr rtl="0"/>
              <a:t>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2974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Контейнер за картина 6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3" r="7013"/>
          <a:stretch>
            <a:fillRect/>
          </a:stretch>
        </p:blipFill>
        <p:spPr>
          <a:xfrm>
            <a:off x="209006" y="1436915"/>
            <a:ext cx="7181096" cy="4792225"/>
          </a:xfrm>
        </p:spPr>
      </p:pic>
      <p:sp>
        <p:nvSpPr>
          <p:cNvPr id="3" name="Заглавие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Благодаря</a:t>
            </a:r>
            <a:br>
              <a:rPr lang="bg-BG" dirty="0" smtClean="0"/>
            </a:br>
            <a:r>
              <a:rPr lang="bg-BG" dirty="0" smtClean="0"/>
              <a:t>за Вашето внимание!</a:t>
            </a:r>
            <a:endParaRPr lang="bg-BG" dirty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bg-BG" noProof="0" smtClean="0"/>
              <a:t>Добавяне на долен колонтитул</a:t>
            </a:r>
            <a:endParaRPr lang="bg-BG" noProof="0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bg-BG" noProof="0" smtClean="0"/>
              <a:pPr rtl="0"/>
              <a:t>20</a:t>
            </a:fld>
            <a:endParaRPr lang="bg-BG" noProof="0"/>
          </a:p>
        </p:txBody>
      </p:sp>
    </p:spTree>
    <p:extLst>
      <p:ext uri="{BB962C8B-B14F-4D97-AF65-F5344CB8AC3E}">
        <p14:creationId xmlns:p14="http://schemas.microsoft.com/office/powerpoint/2010/main" val="264116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Контейнер за картина 13" descr="Ръка, пишеща върху блокче с бележки">
            <a:extLst>
              <a:ext uri="{FF2B5EF4-FFF2-40B4-BE49-F238E27FC236}">
                <a16:creationId xmlns:a16="http://schemas.microsoft.com/office/drawing/2014/main" id="{7E468295-904F-0743-AD06-67DA21353B9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6096000" cy="6371351"/>
          </a:xfrm>
        </p:spPr>
      </p:pic>
      <p:sp>
        <p:nvSpPr>
          <p:cNvPr id="20" name="Правоъгълник 19" descr="Блок с акцентиране">
            <a:extLst>
              <a:ext uri="{FF2B5EF4-FFF2-40B4-BE49-F238E27FC236}">
                <a16:creationId xmlns:a16="http://schemas.microsoft.com/office/drawing/2014/main" id="{EFA08948-2B6F-46B1-9D2D-8D7B2B3FBD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/>
          <p:nvPr/>
        </p:nvSpPr>
        <p:spPr>
          <a:xfrm>
            <a:off x="9775824" y="1762069"/>
            <a:ext cx="1984175" cy="1148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bg-BG"/>
          </a:p>
        </p:txBody>
      </p:sp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3560F281-4FF6-4617-A809-AC9C15ECF1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8100" y="1869795"/>
            <a:ext cx="6641900" cy="1124345"/>
          </a:xfrm>
        </p:spPr>
        <p:txBody>
          <a:bodyPr rtlCol="0"/>
          <a:lstStyle/>
          <a:p>
            <a:pPr rtl="0"/>
            <a:r>
              <a:rPr lang="bg-BG" sz="5400" dirty="0" smtClean="0"/>
              <a:t>Умение за учене?</a:t>
            </a:r>
            <a:endParaRPr lang="bg-BG" sz="5400" dirty="0"/>
          </a:p>
        </p:txBody>
      </p:sp>
      <p:sp>
        <p:nvSpPr>
          <p:cNvPr id="3" name="Контейнер за текст 2">
            <a:extLst>
              <a:ext uri="{FF2B5EF4-FFF2-40B4-BE49-F238E27FC236}">
                <a16:creationId xmlns:a16="http://schemas.microsoft.com/office/drawing/2014/main" id="{611DC577-0A95-47D0-95D9-5F8DA763D46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 rtlCol="0"/>
          <a:lstStyle/>
          <a:p>
            <a:pPr rtl="0"/>
            <a:endParaRPr lang="bg-BG" dirty="0"/>
          </a:p>
        </p:txBody>
      </p:sp>
      <p:sp>
        <p:nvSpPr>
          <p:cNvPr id="4" name="Контейнер на съдържание 3">
            <a:extLst>
              <a:ext uri="{FF2B5EF4-FFF2-40B4-BE49-F238E27FC236}">
                <a16:creationId xmlns:a16="http://schemas.microsoft.com/office/drawing/2014/main" id="{D355C61F-C8F1-4977-8E1F-F16C0D9EA88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rtlCol="0"/>
          <a:lstStyle/>
          <a:p>
            <a:pPr marL="0" indent="0">
              <a:buNone/>
            </a:pPr>
            <a:r>
              <a:rPr lang="ru-RU" sz="2800" i="1" dirty="0" err="1" smtClean="0"/>
              <a:t>Способността</a:t>
            </a:r>
            <a:r>
              <a:rPr lang="ru-RU" sz="2800" i="1" dirty="0" smtClean="0"/>
              <a:t> на ученика да води записки, да </a:t>
            </a:r>
            <a:r>
              <a:rPr lang="ru-RU" sz="2800" i="1" dirty="0" err="1" smtClean="0"/>
              <a:t>управлява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времето</a:t>
            </a:r>
            <a:r>
              <a:rPr lang="ru-RU" sz="2800" i="1" dirty="0" smtClean="0"/>
              <a:t> си или да се </a:t>
            </a:r>
            <a:r>
              <a:rPr lang="ru-RU" sz="2800" i="1" dirty="0" err="1" smtClean="0"/>
              <a:t>концентрира</a:t>
            </a:r>
            <a:r>
              <a:rPr lang="ru-RU" sz="2800" i="1" dirty="0" smtClean="0"/>
              <a:t> </a:t>
            </a:r>
            <a:r>
              <a:rPr lang="ru-RU" sz="2800" i="1" dirty="0" err="1" smtClean="0"/>
              <a:t>върху</a:t>
            </a:r>
            <a:r>
              <a:rPr lang="ru-RU" sz="2800" i="1" dirty="0" smtClean="0"/>
              <a:t> дадена задача.</a:t>
            </a:r>
            <a:endParaRPr lang="bg-BG" sz="2800" i="1" dirty="0" err="1"/>
          </a:p>
        </p:txBody>
      </p:sp>
      <p:sp>
        <p:nvSpPr>
          <p:cNvPr id="6" name="Контейнер за номер на слайд 5">
            <a:extLst>
              <a:ext uri="{FF2B5EF4-FFF2-40B4-BE49-F238E27FC236}">
                <a16:creationId xmlns:a16="http://schemas.microsoft.com/office/drawing/2014/main" id="{1C554D9F-1895-486E-BFBA-905BB2D29E0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smtClean="0"/>
              <a:pPr rtl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220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Контейнер за картина 10" descr="Бюро с компютър, телефон, книги и др.">
            <a:extLst>
              <a:ext uri="{FF2B5EF4-FFF2-40B4-BE49-F238E27FC236}">
                <a16:creationId xmlns:a16="http://schemas.microsoft.com/office/drawing/2014/main" id="{2E7ADBC3-DECA-9F4C-9289-9E43C727592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Заглавие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5700" y="2608728"/>
            <a:ext cx="5956300" cy="1540063"/>
          </a:xfrm>
        </p:spPr>
        <p:txBody>
          <a:bodyPr rtlCol="0"/>
          <a:lstStyle/>
          <a:p>
            <a:pPr rtl="0"/>
            <a:r>
              <a:rPr lang="bg-BG" sz="4400" spc="0" dirty="0" smtClean="0"/>
              <a:t>1.Водене на записки</a:t>
            </a:r>
            <a:endParaRPr lang="bg-BG" sz="4400" spc="0" dirty="0"/>
          </a:p>
        </p:txBody>
      </p:sp>
      <p:sp>
        <p:nvSpPr>
          <p:cNvPr id="14" name="Контейнер за текст 13">
            <a:extLst>
              <a:ext uri="{FF2B5EF4-FFF2-40B4-BE49-F238E27FC236}">
                <a16:creationId xmlns:a16="http://schemas.microsoft.com/office/drawing/2014/main" id="{F278402B-CA7D-4F5B-B3FA-ED74AB3CFB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/>
          <a:p>
            <a:pPr rtl="0"/>
            <a:r>
              <a:rPr lang="bg-BG" sz="2800" dirty="0" smtClean="0"/>
              <a:t>Организиране на информация</a:t>
            </a:r>
            <a:r>
              <a:rPr lang="bg-BG" dirty="0" smtClean="0"/>
              <a:t>!</a:t>
            </a:r>
            <a:endParaRPr lang="bg-BG" dirty="0"/>
          </a:p>
        </p:txBody>
      </p:sp>
      <p:sp>
        <p:nvSpPr>
          <p:cNvPr id="5" name="Контейнер за номер на слайд 4">
            <a:extLst>
              <a:ext uri="{FF2B5EF4-FFF2-40B4-BE49-F238E27FC236}">
                <a16:creationId xmlns:a16="http://schemas.microsoft.com/office/drawing/2014/main" id="{BDD5A594-D852-43BB-B591-E9D90272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smtClean="0"/>
              <a:pPr rtl="0"/>
              <a:t>4</a:t>
            </a:fld>
            <a:endParaRPr lang="bg-BG"/>
          </a:p>
        </p:txBody>
      </p:sp>
      <p:sp>
        <p:nvSpPr>
          <p:cNvPr id="2" name="Правоъгълник 1"/>
          <p:cNvSpPr/>
          <p:nvPr/>
        </p:nvSpPr>
        <p:spPr>
          <a:xfrm>
            <a:off x="679269" y="875212"/>
            <a:ext cx="45589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i="1" dirty="0" smtClean="0"/>
              <a:t>Информацията от </a:t>
            </a:r>
            <a:r>
              <a:rPr lang="bg-BG" i="1" dirty="0" err="1" smtClean="0"/>
              <a:t>урока,пречупена</a:t>
            </a:r>
            <a:r>
              <a:rPr lang="bg-BG" i="1" dirty="0" smtClean="0"/>
              <a:t> </a:t>
            </a:r>
            <a:r>
              <a:rPr lang="bg-BG" i="1" dirty="0"/>
              <a:t>през стила и нивото на ученика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9167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Контейнер за картина 22" descr="Усмихната жена с лаптоп">
            <a:extLst>
              <a:ext uri="{FF2B5EF4-FFF2-40B4-BE49-F238E27FC236}">
                <a16:creationId xmlns:a16="http://schemas.microsoft.com/office/drawing/2014/main" id="{35E3CE9E-B03C-CB4B-A83A-D3265C7A05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Заглавие 2">
            <a:extLst>
              <a:ext uri="{FF2B5EF4-FFF2-40B4-BE49-F238E27FC236}">
                <a16:creationId xmlns:a16="http://schemas.microsoft.com/office/drawing/2014/main" id="{200B3D2B-613A-41BE-987D-E6A1324B45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700" y="2747240"/>
            <a:ext cx="4903599" cy="1367386"/>
          </a:xfrm>
        </p:spPr>
        <p:txBody>
          <a:bodyPr rtlCol="0"/>
          <a:lstStyle/>
          <a:p>
            <a:pPr rtl="0"/>
            <a:r>
              <a:rPr lang="bg-BG" sz="2400" spc="0" dirty="0" smtClean="0"/>
              <a:t>2.Умение за извличане и обобщаване на съществена информация.</a:t>
            </a:r>
            <a:endParaRPr lang="bg-BG" sz="2400" spc="0" dirty="0"/>
          </a:p>
        </p:txBody>
      </p:sp>
      <p:sp>
        <p:nvSpPr>
          <p:cNvPr id="10" name="Контейнер за текст 9">
            <a:extLst>
              <a:ext uri="{FF2B5EF4-FFF2-40B4-BE49-F238E27FC236}">
                <a16:creationId xmlns:a16="http://schemas.microsoft.com/office/drawing/2014/main" id="{2972F17A-D965-40B9-8ABB-C634072DBCC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942272"/>
            <a:ext cx="4902200" cy="1269053"/>
          </a:xfrm>
        </p:spPr>
        <p:txBody>
          <a:bodyPr rtlCol="0"/>
          <a:lstStyle/>
          <a:p>
            <a:pPr rtl="0"/>
            <a:r>
              <a:rPr lang="bg-BG" b="1" u="sng" dirty="0" smtClean="0"/>
              <a:t>Групово учене.</a:t>
            </a:r>
          </a:p>
          <a:p>
            <a:pPr rtl="0"/>
            <a:r>
              <a:rPr lang="bg-BG" dirty="0" smtClean="0"/>
              <a:t>Разпределям диференцирано част от </a:t>
            </a:r>
            <a:r>
              <a:rPr lang="bg-BG" dirty="0" err="1" smtClean="0"/>
              <a:t>урочната</a:t>
            </a:r>
            <a:r>
              <a:rPr lang="bg-BG" dirty="0" smtClean="0"/>
              <a:t> статия. Учениците  правят устно изложение. Наблюдавам стила на </a:t>
            </a:r>
            <a:r>
              <a:rPr lang="bg-BG" dirty="0" err="1" smtClean="0"/>
              <a:t>изказвне</a:t>
            </a:r>
            <a:r>
              <a:rPr lang="bg-BG" dirty="0" smtClean="0"/>
              <a:t>.</a:t>
            </a:r>
          </a:p>
        </p:txBody>
      </p:sp>
      <p:sp>
        <p:nvSpPr>
          <p:cNvPr id="5" name="Контейнер за номер на слайд 4">
            <a:extLst>
              <a:ext uri="{FF2B5EF4-FFF2-40B4-BE49-F238E27FC236}">
                <a16:creationId xmlns:a16="http://schemas.microsoft.com/office/drawing/2014/main" id="{F6964141-6F81-4947-A236-746D94ED3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bg-BG" smtClean="0"/>
              <a:pPr rtl="0"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11769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Управление на процеса са учене!</a:t>
            </a:r>
            <a:endParaRPr lang="bg-BG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Rectangle 4"/>
          <p:cNvSpPr/>
          <p:nvPr/>
        </p:nvSpPr>
        <p:spPr>
          <a:xfrm>
            <a:off x="224287" y="215660"/>
            <a:ext cx="89197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Активното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учене</a:t>
            </a:r>
            <a:r>
              <a:rPr lang="ru-RU" dirty="0" smtClean="0"/>
              <a:t>  </a:t>
            </a:r>
            <a:r>
              <a:rPr lang="ru-RU" dirty="0"/>
              <a:t>е</a:t>
            </a:r>
            <a:r>
              <a:rPr lang="ru-RU" dirty="0" smtClean="0"/>
              <a:t> </a:t>
            </a:r>
            <a:r>
              <a:rPr lang="ru-RU" dirty="0" err="1" smtClean="0"/>
              <a:t>участието</a:t>
            </a:r>
            <a:r>
              <a:rPr lang="ru-RU" dirty="0" smtClean="0"/>
              <a:t> в </a:t>
            </a:r>
            <a:r>
              <a:rPr lang="ru-RU" dirty="0" err="1" smtClean="0"/>
              <a:t>процеса</a:t>
            </a:r>
            <a:r>
              <a:rPr lang="ru-RU" dirty="0" smtClean="0"/>
              <a:t> на </a:t>
            </a:r>
            <a:r>
              <a:rPr lang="ru-RU" dirty="0" err="1" smtClean="0"/>
              <a:t>усвояване</a:t>
            </a:r>
            <a:r>
              <a:rPr lang="ru-RU" dirty="0" smtClean="0"/>
              <a:t> на информация, вместо  </a:t>
            </a:r>
            <a:r>
              <a:rPr lang="ru-RU" dirty="0" err="1" smtClean="0"/>
              <a:t>ученикът</a:t>
            </a:r>
            <a:r>
              <a:rPr lang="ru-RU" dirty="0" smtClean="0"/>
              <a:t> да я  приеме  </a:t>
            </a:r>
            <a:r>
              <a:rPr lang="ru-RU" dirty="0" err="1" smtClean="0"/>
              <a:t>пасивно</a:t>
            </a:r>
            <a:r>
              <a:rPr lang="ru-RU" dirty="0" smtClean="0"/>
              <a:t> от учителя.</a:t>
            </a:r>
          </a:p>
          <a:p>
            <a:r>
              <a:rPr lang="ru-RU" dirty="0" smtClean="0"/>
              <a:t> !!! </a:t>
            </a:r>
            <a:r>
              <a:rPr lang="ru-RU" dirty="0" err="1" smtClean="0"/>
              <a:t>Когато</a:t>
            </a:r>
            <a:r>
              <a:rPr lang="ru-RU" dirty="0" smtClean="0"/>
              <a:t> </a:t>
            </a:r>
            <a:r>
              <a:rPr lang="ru-RU" dirty="0" err="1" smtClean="0"/>
              <a:t>разкаже</a:t>
            </a:r>
            <a:r>
              <a:rPr lang="ru-RU" dirty="0" smtClean="0"/>
              <a:t>  на </a:t>
            </a:r>
            <a:r>
              <a:rPr lang="ru-RU" dirty="0" err="1" smtClean="0"/>
              <a:t>съучениците</a:t>
            </a:r>
            <a:r>
              <a:rPr lang="ru-RU" dirty="0" smtClean="0"/>
              <a:t> си, той  вече е  </a:t>
            </a:r>
            <a:r>
              <a:rPr lang="ru-RU" dirty="0" err="1" smtClean="0"/>
              <a:t>сигурен</a:t>
            </a:r>
            <a:r>
              <a:rPr lang="ru-RU" dirty="0" smtClean="0"/>
              <a:t>, че е  </a:t>
            </a:r>
            <a:r>
              <a:rPr lang="ru-RU" dirty="0" err="1" smtClean="0"/>
              <a:t>разбрал</a:t>
            </a:r>
            <a:r>
              <a:rPr lang="ru-RU" dirty="0" smtClean="0"/>
              <a:t> </a:t>
            </a:r>
            <a:r>
              <a:rPr lang="ru-RU" dirty="0" err="1" smtClean="0"/>
              <a:t>новата</a:t>
            </a:r>
            <a:r>
              <a:rPr lang="ru-RU" dirty="0" smtClean="0"/>
              <a:t> информация.</a:t>
            </a:r>
          </a:p>
          <a:p>
            <a:endParaRPr lang="ru-RU" dirty="0" smtClean="0"/>
          </a:p>
          <a:p>
            <a:r>
              <a:rPr lang="ru-RU" dirty="0" smtClean="0"/>
              <a:t>                                                </a:t>
            </a:r>
            <a:r>
              <a:rPr lang="ru-RU" dirty="0" err="1" smtClean="0"/>
              <a:t>Заграждане</a:t>
            </a:r>
            <a:r>
              <a:rPr lang="ru-RU" dirty="0" smtClean="0"/>
              <a:t> на </a:t>
            </a:r>
            <a:r>
              <a:rPr lang="ru-RU" dirty="0" err="1" smtClean="0"/>
              <a:t>ключови</a:t>
            </a:r>
            <a:r>
              <a:rPr lang="ru-RU" dirty="0" smtClean="0"/>
              <a:t> точки и </a:t>
            </a:r>
            <a:r>
              <a:rPr lang="ru-RU" dirty="0" err="1" smtClean="0"/>
              <a:t>думи</a:t>
            </a:r>
            <a:endParaRPr lang="ru-RU" dirty="0" smtClean="0"/>
          </a:p>
          <a:p>
            <a:endParaRPr lang="ru-RU" dirty="0" smtClean="0"/>
          </a:p>
          <a:p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3.Управление на времето</a:t>
            </a:r>
            <a:endParaRPr lang="bg-BG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g-BG" dirty="0" smtClean="0"/>
              <a:t>Ученикът целенасочено отделя време за учене!</a:t>
            </a:r>
          </a:p>
          <a:p>
            <a:r>
              <a:rPr lang="bg-BG" dirty="0" smtClean="0"/>
              <a:t>5-10 минути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bg-BG" noProof="0" smtClean="0"/>
              <a:t>Добавяне на долен колонтитул</a:t>
            </a:r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bg-BG" noProof="0" smtClean="0"/>
              <a:pPr rtl="0"/>
              <a:t>7</a:t>
            </a:fld>
            <a:endParaRPr lang="bg-BG" noProof="0"/>
          </a:p>
        </p:txBody>
      </p:sp>
      <p:sp>
        <p:nvSpPr>
          <p:cNvPr id="7" name="Rectangle 6"/>
          <p:cNvSpPr/>
          <p:nvPr/>
        </p:nvSpPr>
        <p:spPr>
          <a:xfrm>
            <a:off x="388189" y="621102"/>
            <a:ext cx="70564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/>
              <a:t>Ефективното</a:t>
            </a:r>
            <a:r>
              <a:rPr lang="ru-RU" dirty="0" smtClean="0"/>
              <a:t> управление на </a:t>
            </a:r>
            <a:r>
              <a:rPr lang="ru-RU" dirty="0" err="1" smtClean="0"/>
              <a:t>времето</a:t>
            </a:r>
            <a:r>
              <a:rPr lang="ru-RU" dirty="0" smtClean="0"/>
              <a:t> е </a:t>
            </a:r>
            <a:r>
              <a:rPr lang="ru-RU" dirty="0" err="1" smtClean="0"/>
              <a:t>ключово</a:t>
            </a:r>
            <a:r>
              <a:rPr lang="ru-RU" dirty="0" smtClean="0"/>
              <a:t> умение </a:t>
            </a:r>
            <a:r>
              <a:rPr lang="ru-RU" dirty="0" smtClean="0"/>
              <a:t>. </a:t>
            </a:r>
            <a:r>
              <a:rPr lang="ru-RU" dirty="0" smtClean="0"/>
              <a:t>Тук се </a:t>
            </a:r>
            <a:r>
              <a:rPr lang="ru-RU" dirty="0" err="1" smtClean="0"/>
              <a:t>фокусирам</a:t>
            </a:r>
            <a:r>
              <a:rPr lang="ru-RU" dirty="0" smtClean="0"/>
              <a:t> </a:t>
            </a:r>
            <a:r>
              <a:rPr lang="ru-RU" dirty="0" err="1" smtClean="0"/>
              <a:t>върху</a:t>
            </a:r>
            <a:r>
              <a:rPr lang="ru-RU" dirty="0" smtClean="0"/>
              <a:t> </a:t>
            </a:r>
            <a:r>
              <a:rPr lang="ru-RU" dirty="0" err="1" smtClean="0"/>
              <a:t>умението</a:t>
            </a:r>
            <a:r>
              <a:rPr lang="ru-RU" dirty="0" smtClean="0"/>
              <a:t> на ученика да </a:t>
            </a:r>
            <a:r>
              <a:rPr lang="ru-RU" dirty="0" err="1" smtClean="0"/>
              <a:t>отделя</a:t>
            </a:r>
            <a:r>
              <a:rPr lang="ru-RU" dirty="0" smtClean="0"/>
              <a:t> </a:t>
            </a:r>
            <a:r>
              <a:rPr lang="ru-RU" dirty="0" err="1" smtClean="0"/>
              <a:t>целенасочено</a:t>
            </a:r>
            <a:r>
              <a:rPr lang="ru-RU" dirty="0" smtClean="0"/>
              <a:t> </a:t>
            </a:r>
            <a:r>
              <a:rPr lang="ru-RU" dirty="0" err="1" smtClean="0"/>
              <a:t>време</a:t>
            </a:r>
            <a:r>
              <a:rPr lang="ru-RU" dirty="0" smtClean="0"/>
              <a:t> за </a:t>
            </a:r>
            <a:r>
              <a:rPr lang="ru-RU" dirty="0" err="1" smtClean="0"/>
              <a:t>учене</a:t>
            </a:r>
            <a:r>
              <a:rPr lang="ru-RU" dirty="0" smtClean="0"/>
              <a:t>. В час се </a:t>
            </a:r>
            <a:r>
              <a:rPr lang="ru-RU" dirty="0" err="1" smtClean="0"/>
              <a:t>задават</a:t>
            </a:r>
            <a:r>
              <a:rPr lang="ru-RU" dirty="0" smtClean="0"/>
              <a:t> </a:t>
            </a:r>
            <a:r>
              <a:rPr lang="ru-RU" dirty="0" err="1" smtClean="0"/>
              <a:t>конкретни</a:t>
            </a:r>
            <a:r>
              <a:rPr lang="ru-RU" dirty="0" smtClean="0"/>
              <a:t> и </a:t>
            </a:r>
            <a:r>
              <a:rPr lang="ru-RU" dirty="0" err="1" smtClean="0"/>
              <a:t>ясни</a:t>
            </a:r>
            <a:r>
              <a:rPr lang="ru-RU" dirty="0" smtClean="0"/>
              <a:t> задачи за </a:t>
            </a:r>
            <a:r>
              <a:rPr lang="ru-RU" dirty="0" err="1" smtClean="0"/>
              <a:t>самостоятелна</a:t>
            </a:r>
            <a:r>
              <a:rPr lang="ru-RU" dirty="0" smtClean="0"/>
              <a:t> работа с </a:t>
            </a:r>
            <a:r>
              <a:rPr lang="ru-RU" dirty="0" err="1" smtClean="0"/>
              <a:t>фиксирано</a:t>
            </a:r>
            <a:r>
              <a:rPr lang="ru-RU" dirty="0" smtClean="0"/>
              <a:t> </a:t>
            </a:r>
            <a:r>
              <a:rPr lang="ru-RU" dirty="0" err="1" smtClean="0"/>
              <a:t>време</a:t>
            </a:r>
            <a:r>
              <a:rPr lang="ru-RU" dirty="0" smtClean="0"/>
              <a:t> за </a:t>
            </a:r>
            <a:r>
              <a:rPr lang="ru-RU" dirty="0" err="1" smtClean="0"/>
              <a:t>изпълнение</a:t>
            </a:r>
            <a:r>
              <a:rPr lang="ru-RU" dirty="0" smtClean="0"/>
              <a:t> и </a:t>
            </a:r>
            <a:r>
              <a:rPr lang="ru-RU" dirty="0" err="1" smtClean="0"/>
              <a:t>конкретни</a:t>
            </a:r>
            <a:r>
              <a:rPr lang="ru-RU" dirty="0" smtClean="0"/>
              <a:t> </a:t>
            </a:r>
            <a:r>
              <a:rPr lang="ru-RU" dirty="0" err="1" smtClean="0"/>
              <a:t>очаквани</a:t>
            </a:r>
            <a:r>
              <a:rPr lang="ru-RU" dirty="0" smtClean="0"/>
              <a:t> </a:t>
            </a:r>
            <a:r>
              <a:rPr lang="ru-RU" dirty="0" err="1" smtClean="0"/>
              <a:t>резултати</a:t>
            </a:r>
            <a:r>
              <a:rPr lang="ru-RU" dirty="0" smtClean="0"/>
              <a:t>.</a:t>
            </a:r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gimnazia.pn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174" b="1174"/>
          <a:stretch>
            <a:fillRect/>
          </a:stretch>
        </p:blipFill>
        <p:spPr>
          <a:xfrm>
            <a:off x="172529" y="103517"/>
            <a:ext cx="9780588" cy="6371351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bg-BG" noProof="0" smtClean="0"/>
              <a:t>Добавяне на долен колонтитул</a:t>
            </a:r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bg-BG" noProof="0" smtClean="0"/>
              <a:pPr rtl="0"/>
              <a:t>8</a:t>
            </a:fld>
            <a:endParaRPr lang="bg-BG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В час  не “изливаме”  поток от информация и термини.</a:t>
            </a:r>
            <a:endParaRPr lang="bg-BG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g-BG" dirty="0" smtClean="0"/>
              <a:t>Учениците сами да стигнат до “А “ и “Б”  в урока</a:t>
            </a:r>
            <a:r>
              <a:rPr lang="bg-BG" dirty="0" smtClean="0"/>
              <a:t>. Ако </a:t>
            </a:r>
            <a:r>
              <a:rPr lang="bg-BG" dirty="0" smtClean="0"/>
              <a:t>стигнат до “В”, това е чудесно. </a:t>
            </a:r>
            <a:endParaRPr lang="bg-BG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lang="bg-BG" noProof="0" smtClean="0"/>
              <a:t>Добавяне на долен колонтитул</a:t>
            </a:r>
            <a:endParaRPr lang="bg-BG" noProof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19B51A1E-902D-48AF-9020-955120F399B6}" type="slidenum">
              <a:rPr lang="bg-BG" noProof="0" smtClean="0"/>
              <a:pPr rtl="0"/>
              <a:t>9</a:t>
            </a:fld>
            <a:endParaRPr lang="bg-BG" noProof="0"/>
          </a:p>
        </p:txBody>
      </p:sp>
      <p:sp>
        <p:nvSpPr>
          <p:cNvPr id="7" name="Rectangle 6"/>
          <p:cNvSpPr/>
          <p:nvPr/>
        </p:nvSpPr>
        <p:spPr>
          <a:xfrm>
            <a:off x="785004" y="500333"/>
            <a:ext cx="51844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/>
              <a:t>В час по литература работим  с художествения текст.</a:t>
            </a:r>
          </a:p>
          <a:p>
            <a:r>
              <a:rPr lang="bg-BG" dirty="0" smtClean="0"/>
              <a:t>Задавам насочващи въпроси :</a:t>
            </a:r>
          </a:p>
          <a:p>
            <a:pPr>
              <a:buFontTx/>
              <a:buChar char="-"/>
            </a:pPr>
            <a:r>
              <a:rPr lang="bg-BG" dirty="0" smtClean="0"/>
              <a:t>  Какви са спецификите на жанра?</a:t>
            </a:r>
          </a:p>
          <a:p>
            <a:pPr>
              <a:buFontTx/>
              <a:buChar char="-"/>
            </a:pPr>
            <a:r>
              <a:rPr lang="bg-BG" dirty="0" smtClean="0"/>
              <a:t> Какво забелязвате на пръв поглед в композицията?</a:t>
            </a:r>
          </a:p>
          <a:p>
            <a:pPr>
              <a:buFontTx/>
              <a:buChar char="-"/>
            </a:pPr>
            <a:r>
              <a:rPr lang="bg-BG" dirty="0" smtClean="0"/>
              <a:t> Откривате ли конкретни фигури, тропи?</a:t>
            </a:r>
          </a:p>
          <a:p>
            <a:r>
              <a:rPr lang="bg-BG" dirty="0" smtClean="0"/>
              <a:t>   /инверсия, </a:t>
            </a:r>
            <a:r>
              <a:rPr lang="bg-BG" dirty="0" err="1" smtClean="0"/>
              <a:t>оксиморон</a:t>
            </a:r>
            <a:r>
              <a:rPr lang="bg-BG" dirty="0" smtClean="0"/>
              <a:t>, метафора,хипербола/</a:t>
            </a:r>
          </a:p>
          <a:p>
            <a:endParaRPr lang="bg-B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16411250_win32">
  <a:themeElements>
    <a:clrScheme name="Custom 129">
      <a:dk1>
        <a:sysClr val="windowText" lastClr="000000"/>
      </a:dk1>
      <a:lt1>
        <a:srgbClr val="FFFFFF"/>
      </a:lt1>
      <a:dk2>
        <a:srgbClr val="3F3F3F"/>
      </a:dk2>
      <a:lt2>
        <a:srgbClr val="F2F2F2"/>
      </a:lt2>
      <a:accent1>
        <a:srgbClr val="25C6E3"/>
      </a:accent1>
      <a:accent2>
        <a:srgbClr val="E80554"/>
      </a:accent2>
      <a:accent3>
        <a:srgbClr val="A9E26F"/>
      </a:accent3>
      <a:accent4>
        <a:srgbClr val="EAD000"/>
      </a:accent4>
      <a:accent5>
        <a:srgbClr val="1A0F49"/>
      </a:accent5>
      <a:accent6>
        <a:srgbClr val="FF4A01"/>
      </a:accent6>
      <a:hlink>
        <a:srgbClr val="25C6E3"/>
      </a:hlink>
      <a:folHlink>
        <a:srgbClr val="25C6E3"/>
      </a:folHlink>
    </a:clrScheme>
    <a:fontScheme name="Custom 149">
      <a:majorFont>
        <a:latin typeface="Corbel"/>
        <a:ea typeface=""/>
        <a:cs typeface=""/>
      </a:majorFont>
      <a:minorFont>
        <a:latin typeface="Candar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_19715406_TF16411250.potx" id="{FC1F416F-19CE-48E9-8BA9-57C82F8A61CA}" vid="{3441DD97-0D52-4F54-94BB-742F33D2266C}"/>
    </a:ext>
  </a:extLst>
</a:theme>
</file>

<file path=ppt/theme/theme2.xml><?xml version="1.0" encoding="utf-8"?>
<a:theme xmlns:a="http://schemas.openxmlformats.org/drawingml/2006/main" name="Тема н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н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9" ma:contentTypeDescription="Create a new document." ma:contentTypeScope="" ma:versionID="76e25e1730b4532ab1d5e5b131a96a5a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d1e9281a84c4949647088091c718de3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B64A4C9D-F801-4923-BC6D-E0006F5123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B2218FC-8412-44B9-9E82-D51F1F531141}">
  <ds:schemaRefs>
    <ds:schemaRef ds:uri="http://purl.org/dc/terms/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schemas.openxmlformats.org/package/2006/metadata/core-properties"/>
    <ds:schemaRef ds:uri="6dc4bcd6-49db-4c07-9060-8acfc67cef9f"/>
    <ds:schemaRef ds:uri="http://purl.org/dc/dcmitype/"/>
    <ds:schemaRef ds:uri="http://schemas.microsoft.com/office/infopath/2007/PartnerControls"/>
    <ds:schemaRef ds:uri="fb0879af-3eba-417a-a55a-ffe6dcd6ca77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tf16411250_win32</Template>
  <TotalTime>0</TotalTime>
  <Words>569</Words>
  <Application>Microsoft Office PowerPoint</Application>
  <PresentationFormat>Широк екран</PresentationFormat>
  <Paragraphs>94</Paragraphs>
  <Slides>20</Slides>
  <Notes>5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20</vt:i4>
      </vt:variant>
    </vt:vector>
  </HeadingPairs>
  <TitlesOfParts>
    <vt:vector size="26" baseType="lpstr">
      <vt:lpstr>Arial</vt:lpstr>
      <vt:lpstr>Calibri</vt:lpstr>
      <vt:lpstr>Candara</vt:lpstr>
      <vt:lpstr>Corbel</vt:lpstr>
      <vt:lpstr>Times New Roman</vt:lpstr>
      <vt:lpstr>tf16411250_win32</vt:lpstr>
      <vt:lpstr>Ефективни мерки за повишаване на резултатите по БЕЛ </vt:lpstr>
      <vt:lpstr>Началото</vt:lpstr>
      <vt:lpstr>Умение за учене?</vt:lpstr>
      <vt:lpstr>1.Водене на записки</vt:lpstr>
      <vt:lpstr>2.Умение за извличане и обобщаване на съществена информация.</vt:lpstr>
      <vt:lpstr>Управление на процеса са учене!</vt:lpstr>
      <vt:lpstr>3.Управление на времето</vt:lpstr>
      <vt:lpstr>Презентация на PowerPoint</vt:lpstr>
      <vt:lpstr>В час  не “изливаме”  поток от информация и термини.</vt:lpstr>
      <vt:lpstr>Презентация на PowerPoint</vt:lpstr>
      <vt:lpstr>4. Мотивация.Постоянство. Ясни критерии за оценяване.</vt:lpstr>
      <vt:lpstr>5.Планирана последователност! Преди спорт загряваме! А преди учене?!</vt:lpstr>
      <vt:lpstr>6.Ученикът сам идентифицира своите силни и слаби страни!</vt:lpstr>
      <vt:lpstr>Каква е моята крайна цел? Кое ми носи удовлетворение? Кой може да ми помогне в този процес? Кой е отговорен за това?</vt:lpstr>
      <vt:lpstr>Диференциран подход  “регистър на пропуските” и целенасочена работа за отстраняването им.</vt:lpstr>
      <vt:lpstr>Консултации</vt:lpstr>
      <vt:lpstr>Зеленият химикал!</vt:lpstr>
      <vt:lpstr> Въпроси за самооценка  и определяне на приоритетите?</vt:lpstr>
      <vt:lpstr>7.Паметта в действие!</vt:lpstr>
      <vt:lpstr>Благодаря за Вашето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2022-11-24T19:41:23Z</dcterms:created>
  <dcterms:modified xsi:type="dcterms:W3CDTF">2025-02-14T10:28:03Z</dcterms:modified>
</cp:coreProperties>
</file>