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2" r:id="rId4"/>
    <p:sldId id="261" r:id="rId5"/>
    <p:sldId id="260" r:id="rId6"/>
    <p:sldId id="259" r:id="rId7"/>
    <p:sldId id="258" r:id="rId8"/>
    <p:sldId id="257" r:id="rId9"/>
    <p:sldId id="265" r:id="rId10"/>
    <p:sldId id="256" r:id="rId1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bg-BG" smtClean="0"/>
              <a:t>Щракнете, за да редактирате стила на подзаглавията в образеца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EEDC8-D7E2-43FE-A6DE-946980E5D953}" type="datetimeFigureOut">
              <a:rPr lang="bg-BG" smtClean="0"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A839F-3ADD-4058-A330-B478CD379172}" type="slidenum">
              <a:rPr lang="bg-BG" smtClean="0"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9218" name="Picture 2" descr="C:\Users\User\AppData\Local\Temp\7zO0014C908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7508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AppData\Local\Temp\7zO00156408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C:\Users\User\Downloads\476615553_969018874793601_6789999023848457556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3" y="1214422"/>
            <a:ext cx="2786082" cy="2470288"/>
          </a:xfrm>
          <a:prstGeom prst="ellipse">
            <a:avLst/>
          </a:prstGeom>
          <a:ln w="63500" cap="rnd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8194" name="Picture 2" descr="C:\Users\User\AppData\Local\Temp\7zO00175908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3" y="142852"/>
            <a:ext cx="9001157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ser\Downloads\Colorful Handcrafted Literature Creative Education Present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469" y="0"/>
            <a:ext cx="895353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AppData\Local\Temp\7zO001F9B08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AppData\Local\Temp\7zO00145B08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AppData\Local\Temp\7zO0017DA08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Подзаглавие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3074" name="Picture 2" descr="C:\Users\User\AppData\Local\Temp\7zO00139508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AppData\Local\Temp\7zO001A9408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ownloads\476390338_920609446566296_7931685557700219125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214290"/>
            <a:ext cx="5286380" cy="6353164"/>
          </a:xfrm>
          <a:prstGeom prst="rect">
            <a:avLst/>
          </a:prstGeom>
          <a:noFill/>
        </p:spPr>
      </p:pic>
      <p:pic>
        <p:nvPicPr>
          <p:cNvPr id="10244" name="Picture 4" descr="C:\Users\User\Downloads\476401689_1160236329089270_306780295673942371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52"/>
            <a:ext cx="3643306" cy="63757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Презентация на цял екран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10</vt:i4>
      </vt:variant>
    </vt:vector>
  </HeadingPairs>
  <TitlesOfParts>
    <vt:vector size="11" baseType="lpstr">
      <vt:lpstr>Office тема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</cp:revision>
  <dcterms:created xsi:type="dcterms:W3CDTF">2025-02-13T19:21:44Z</dcterms:created>
  <dcterms:modified xsi:type="dcterms:W3CDTF">2025-02-14T09:49:25Z</dcterms:modified>
</cp:coreProperties>
</file>